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78" r:id="rId4"/>
    <p:sldId id="279" r:id="rId5"/>
    <p:sldId id="280" r:id="rId6"/>
    <p:sldId id="281" r:id="rId7"/>
    <p:sldId id="282" r:id="rId8"/>
    <p:sldId id="301" r:id="rId9"/>
    <p:sldId id="309" r:id="rId10"/>
    <p:sldId id="310" r:id="rId11"/>
    <p:sldId id="311" r:id="rId12"/>
    <p:sldId id="317" r:id="rId13"/>
    <p:sldId id="305" r:id="rId14"/>
    <p:sldId id="264" r:id="rId15"/>
    <p:sldId id="384" r:id="rId16"/>
    <p:sldId id="308" r:id="rId17"/>
    <p:sldId id="388" r:id="rId18"/>
    <p:sldId id="389" r:id="rId19"/>
    <p:sldId id="306" r:id="rId20"/>
    <p:sldId id="448" r:id="rId21"/>
    <p:sldId id="262" r:id="rId22"/>
    <p:sldId id="450" r:id="rId23"/>
    <p:sldId id="445" r:id="rId24"/>
    <p:sldId id="451" r:id="rId25"/>
    <p:sldId id="446" r:id="rId26"/>
    <p:sldId id="449" r:id="rId27"/>
    <p:sldId id="258" r:id="rId28"/>
    <p:sldId id="412" r:id="rId29"/>
    <p:sldId id="413" r:id="rId30"/>
    <p:sldId id="420" r:id="rId31"/>
    <p:sldId id="269" r:id="rId32"/>
    <p:sldId id="418" r:id="rId33"/>
    <p:sldId id="415" r:id="rId34"/>
    <p:sldId id="425" r:id="rId35"/>
    <p:sldId id="270" r:id="rId36"/>
    <p:sldId id="427" r:id="rId37"/>
    <p:sldId id="428" r:id="rId38"/>
    <p:sldId id="422" r:id="rId39"/>
    <p:sldId id="452" r:id="rId40"/>
    <p:sldId id="259" r:id="rId41"/>
    <p:sldId id="260" r:id="rId42"/>
    <p:sldId id="261" r:id="rId43"/>
    <p:sldId id="454" r:id="rId44"/>
    <p:sldId id="455" r:id="rId45"/>
    <p:sldId id="456" r:id="rId46"/>
    <p:sldId id="45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5"/>
    <p:restoredTop sz="82378"/>
  </p:normalViewPr>
  <p:slideViewPr>
    <p:cSldViewPr snapToGrid="0" snapToObjects="1">
      <p:cViewPr varScale="1">
        <p:scale>
          <a:sx n="121" d="100"/>
          <a:sy n="121" d="100"/>
        </p:scale>
        <p:origin x="168" y="264"/>
      </p:cViewPr>
      <p:guideLst/>
    </p:cSldViewPr>
  </p:slideViewPr>
  <p:outlineViewPr>
    <p:cViewPr>
      <p:scale>
        <a:sx n="33" d="100"/>
        <a:sy n="33" d="100"/>
      </p:scale>
      <p:origin x="0" y="-46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60A30-3CC2-4649-94F6-E772E0CE7ECD}" type="datetimeFigureOut">
              <a:rPr lang="en-US" smtClean="0"/>
              <a:t>11/11/18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05D96-88CE-7B48-BF99-B28BA659EC16}" type="slidenum">
              <a:rPr lang="en-US" smtClean="0"/>
              <a:t>‹#›</a:t>
            </a:fld>
            <a:endParaRPr lang="en-US"/>
          </a:p>
        </p:txBody>
      </p:sp>
    </p:spTree>
    <p:extLst>
      <p:ext uri="{BB962C8B-B14F-4D97-AF65-F5344CB8AC3E}">
        <p14:creationId xmlns:p14="http://schemas.microsoft.com/office/powerpoint/2010/main" val="79743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 the left we have a system that can classify images. The dataset is called ImageNet (1000 classes or categories and &gt;10 million images) and there is competition every year to see who can build the most accurate classifier.</a:t>
            </a:r>
          </a:p>
          <a:p>
            <a:endParaRPr lang="en-US" dirty="0"/>
          </a:p>
          <a:p>
            <a:r>
              <a:rPr lang="en-US" dirty="0"/>
              <a:t>On the right we have an example of object detection, so not only classifying the objects in the picture but also creating bounding boxes to show where they are in the picture.</a:t>
            </a:r>
          </a:p>
        </p:txBody>
      </p:sp>
      <p:sp>
        <p:nvSpPr>
          <p:cNvPr id="4" name="Slide Number Placeholder 3"/>
          <p:cNvSpPr>
            <a:spLocks noGrp="1"/>
          </p:cNvSpPr>
          <p:nvPr>
            <p:ph type="sldNum" sz="quarter" idx="10"/>
          </p:nvPr>
        </p:nvSpPr>
        <p:spPr/>
        <p:txBody>
          <a:bodyPr/>
          <a:lstStyle/>
          <a:p>
            <a:fld id="{DC5F0DCD-3544-664E-86BC-1A1360A3AE4B}" type="slidenum">
              <a:rPr lang="en-US" smtClean="0"/>
              <a:t>3</a:t>
            </a:fld>
            <a:endParaRPr lang="en-US"/>
          </a:p>
        </p:txBody>
      </p:sp>
    </p:spTree>
    <p:extLst>
      <p:ext uri="{BB962C8B-B14F-4D97-AF65-F5344CB8AC3E}">
        <p14:creationId xmlns:p14="http://schemas.microsoft.com/office/powerpoint/2010/main" val="1400656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12</a:t>
            </a:fld>
            <a:endParaRPr lang="en-US"/>
          </a:p>
        </p:txBody>
      </p:sp>
    </p:spTree>
    <p:extLst>
      <p:ext uri="{BB962C8B-B14F-4D97-AF65-F5344CB8AC3E}">
        <p14:creationId xmlns:p14="http://schemas.microsoft.com/office/powerpoint/2010/main" val="278874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13</a:t>
            </a:fld>
            <a:endParaRPr lang="en-US"/>
          </a:p>
        </p:txBody>
      </p:sp>
    </p:spTree>
    <p:extLst>
      <p:ext uri="{BB962C8B-B14F-4D97-AF65-F5344CB8AC3E}">
        <p14:creationId xmlns:p14="http://schemas.microsoft.com/office/powerpoint/2010/main" val="316523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15</a:t>
            </a:fld>
            <a:endParaRPr lang="en-US"/>
          </a:p>
        </p:txBody>
      </p:sp>
    </p:spTree>
    <p:extLst>
      <p:ext uri="{BB962C8B-B14F-4D97-AF65-F5344CB8AC3E}">
        <p14:creationId xmlns:p14="http://schemas.microsoft.com/office/powerpoint/2010/main" val="314064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16</a:t>
            </a:fld>
            <a:endParaRPr lang="en-US"/>
          </a:p>
        </p:txBody>
      </p:sp>
    </p:spTree>
    <p:extLst>
      <p:ext uri="{BB962C8B-B14F-4D97-AF65-F5344CB8AC3E}">
        <p14:creationId xmlns:p14="http://schemas.microsoft.com/office/powerpoint/2010/main" val="2951511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20</a:t>
            </a:fld>
            <a:endParaRPr lang="en-US"/>
          </a:p>
        </p:txBody>
      </p:sp>
    </p:spTree>
    <p:extLst>
      <p:ext uri="{BB962C8B-B14F-4D97-AF65-F5344CB8AC3E}">
        <p14:creationId xmlns:p14="http://schemas.microsoft.com/office/powerpoint/2010/main" val="890821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05D96-88CE-7B48-BF99-B28BA659EC16}" type="slidenum">
              <a:rPr lang="en-US" smtClean="0"/>
              <a:t>26</a:t>
            </a:fld>
            <a:endParaRPr lang="en-US"/>
          </a:p>
        </p:txBody>
      </p:sp>
    </p:spTree>
    <p:extLst>
      <p:ext uri="{BB962C8B-B14F-4D97-AF65-F5344CB8AC3E}">
        <p14:creationId xmlns:p14="http://schemas.microsoft.com/office/powerpoint/2010/main" val="159363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28</a:t>
            </a:fld>
            <a:endParaRPr lang="en-US"/>
          </a:p>
        </p:txBody>
      </p:sp>
    </p:spTree>
    <p:extLst>
      <p:ext uri="{BB962C8B-B14F-4D97-AF65-F5344CB8AC3E}">
        <p14:creationId xmlns:p14="http://schemas.microsoft.com/office/powerpoint/2010/main" val="414335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Deep Learning is the technology behind speech recognition. These system are not perfect but they have come a long way over the past few years because of the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4</a:t>
            </a:fld>
            <a:endParaRPr lang="en-US"/>
          </a:p>
        </p:txBody>
      </p:sp>
    </p:spTree>
    <p:extLst>
      <p:ext uri="{BB962C8B-B14F-4D97-AF65-F5344CB8AC3E}">
        <p14:creationId xmlns:p14="http://schemas.microsoft.com/office/powerpoint/2010/main" val="182729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NLP or Natural Language Processing is a hot area of research right now. Basically taking words (email, movie review, new article, transcript from voice command) and making sense (or understanding) what those words mean.</a:t>
            </a:r>
          </a:p>
          <a:p>
            <a:endParaRPr lang="en-US" dirty="0"/>
          </a:p>
          <a:p>
            <a:r>
              <a:rPr lang="en-US" dirty="0"/>
              <a:t>Some major advancements in this area. Check out the provided think to see a demonstration of the Google Assistant scheduling an appointment .</a:t>
            </a:r>
          </a:p>
        </p:txBody>
      </p:sp>
      <p:sp>
        <p:nvSpPr>
          <p:cNvPr id="4" name="Slide Number Placeholder 3"/>
          <p:cNvSpPr>
            <a:spLocks noGrp="1"/>
          </p:cNvSpPr>
          <p:nvPr>
            <p:ph type="sldNum" sz="quarter" idx="10"/>
          </p:nvPr>
        </p:nvSpPr>
        <p:spPr/>
        <p:txBody>
          <a:bodyPr/>
          <a:lstStyle/>
          <a:p>
            <a:fld id="{DC5F0DCD-3544-664E-86BC-1A1360A3AE4B}" type="slidenum">
              <a:rPr lang="en-US" smtClean="0"/>
              <a:t>5</a:t>
            </a:fld>
            <a:endParaRPr lang="en-US"/>
          </a:p>
        </p:txBody>
      </p:sp>
    </p:spTree>
    <p:extLst>
      <p:ext uri="{BB962C8B-B14F-4D97-AF65-F5344CB8AC3E}">
        <p14:creationId xmlns:p14="http://schemas.microsoft.com/office/powerpoint/2010/main" val="263063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We can now take a photo of a street sign in a foreign country and have it translated in real-time </a:t>
            </a:r>
          </a:p>
        </p:txBody>
      </p:sp>
      <p:sp>
        <p:nvSpPr>
          <p:cNvPr id="4" name="Slide Number Placeholder 3"/>
          <p:cNvSpPr>
            <a:spLocks noGrp="1"/>
          </p:cNvSpPr>
          <p:nvPr>
            <p:ph type="sldNum" sz="quarter" idx="10"/>
          </p:nvPr>
        </p:nvSpPr>
        <p:spPr/>
        <p:txBody>
          <a:bodyPr/>
          <a:lstStyle/>
          <a:p>
            <a:fld id="{DC5F0DCD-3544-664E-86BC-1A1360A3AE4B}" type="slidenum">
              <a:rPr lang="en-US" smtClean="0"/>
              <a:t>6</a:t>
            </a:fld>
            <a:endParaRPr lang="en-US"/>
          </a:p>
        </p:txBody>
      </p:sp>
    </p:spTree>
    <p:extLst>
      <p:ext uri="{BB962C8B-B14F-4D97-AF65-F5344CB8AC3E}">
        <p14:creationId xmlns:p14="http://schemas.microsoft.com/office/powerpoint/2010/main" val="201591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One of the greatest accomplishments in machine learning</a:t>
            </a:r>
          </a:p>
          <a:p>
            <a:endParaRPr lang="en-US" dirty="0"/>
          </a:p>
          <a:p>
            <a:r>
              <a:rPr lang="en-US" dirty="0"/>
              <a:t>A computer system can now be the world’s top Go players</a:t>
            </a:r>
          </a:p>
          <a:p>
            <a:endParaRPr lang="en-US" dirty="0"/>
          </a:p>
          <a:p>
            <a:r>
              <a:rPr lang="en-US" dirty="0"/>
              <a:t>A game significantly more complicated than chess, and relies heavily on strategy.</a:t>
            </a:r>
          </a:p>
          <a:p>
            <a:endParaRPr lang="en-US" dirty="0"/>
          </a:p>
          <a:p>
            <a:r>
              <a:rPr lang="en-US" dirty="0"/>
              <a:t>Basically the system learned by playing itself over and over again</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89647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Not possible with out recent advancements in deep learning</a:t>
            </a:r>
          </a:p>
        </p:txBody>
      </p:sp>
      <p:sp>
        <p:nvSpPr>
          <p:cNvPr id="4" name="Slide Number Placeholder 3"/>
          <p:cNvSpPr>
            <a:spLocks noGrp="1"/>
          </p:cNvSpPr>
          <p:nvPr>
            <p:ph type="sldNum" sz="quarter" idx="10"/>
          </p:nvPr>
        </p:nvSpPr>
        <p:spPr/>
        <p:txBody>
          <a:bodyPr/>
          <a:lstStyle/>
          <a:p>
            <a:fld id="{DC5F0DCD-3544-664E-86BC-1A1360A3AE4B}" type="slidenum">
              <a:rPr lang="en-US" smtClean="0"/>
              <a:t>8</a:t>
            </a:fld>
            <a:endParaRPr lang="en-US"/>
          </a:p>
        </p:txBody>
      </p:sp>
    </p:spTree>
    <p:extLst>
      <p:ext uri="{BB962C8B-B14F-4D97-AF65-F5344CB8AC3E}">
        <p14:creationId xmlns:p14="http://schemas.microsoft.com/office/powerpoint/2010/main" val="290156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Large datasets enable deep learning models to achieve better accuracy </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474023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 Another important factor in the advancements in deep learning has been the hardware.</a:t>
            </a:r>
          </a:p>
          <a:p>
            <a:endParaRPr lang="en-US" dirty="0"/>
          </a:p>
          <a:p>
            <a:r>
              <a:rPr lang="en-US" dirty="0"/>
              <a:t>The GPU enabled significant speed ups in training times and allowed for larger and more complex architectures to be used.</a:t>
            </a:r>
          </a:p>
          <a:p>
            <a:endParaRPr lang="en-US" dirty="0"/>
          </a:p>
          <a:p>
            <a:r>
              <a:rPr lang="en-US" dirty="0"/>
              <a:t>The graph shows the performance of a GPU vs CPU with the GPU outperforming a CPU by about 10x</a:t>
            </a:r>
          </a:p>
          <a:p>
            <a:endParaRPr lang="en-US" dirty="0"/>
          </a:p>
          <a:p>
            <a:r>
              <a:rPr lang="en-US" dirty="0"/>
              <a:t>For some companies like Google the GPU wasn’t fast enough for training deep learning models so they (Google) designed something called a Tensor Processing Unit (TPU) a piece of hardware that was designed specifically to train deep learning models</a:t>
            </a:r>
          </a:p>
          <a:p>
            <a:endParaRPr lang="en-US" dirty="0"/>
          </a:p>
          <a:p>
            <a:r>
              <a:rPr lang="en-US" dirty="0"/>
              <a:t>And finally the last image shows Microsoft’s approach which is to deploy FPGAs in the cloud to allow developers to optimize the hardware to train their deep learning models</a:t>
            </a:r>
          </a:p>
        </p:txBody>
      </p:sp>
      <p:sp>
        <p:nvSpPr>
          <p:cNvPr id="4" name="Slide Number Placeholder 3"/>
          <p:cNvSpPr>
            <a:spLocks noGrp="1"/>
          </p:cNvSpPr>
          <p:nvPr>
            <p:ph type="sldNum" sz="quarter" idx="10"/>
          </p:nvPr>
        </p:nvSpPr>
        <p:spPr/>
        <p:txBody>
          <a:bodyPr/>
          <a:lstStyle/>
          <a:p>
            <a:fld id="{DC5F0DCD-3544-664E-86BC-1A1360A3AE4B}" type="slidenum">
              <a:rPr lang="en-US" smtClean="0"/>
              <a:t>10</a:t>
            </a:fld>
            <a:endParaRPr lang="en-US"/>
          </a:p>
        </p:txBody>
      </p:sp>
    </p:spTree>
    <p:extLst>
      <p:ext uri="{BB962C8B-B14F-4D97-AF65-F5344CB8AC3E}">
        <p14:creationId xmlns:p14="http://schemas.microsoft.com/office/powerpoint/2010/main" val="264991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And finally advancements in software libraries make it easy to develop deep learning system.</a:t>
            </a:r>
          </a:p>
          <a:p>
            <a:endParaRPr lang="en-US" dirty="0"/>
          </a:p>
          <a:p>
            <a:r>
              <a:rPr lang="en-US" dirty="0"/>
              <a:t>4 years ago you basically had to be a PhD to develop these types of systems, but now anyone with a technical background can be productive </a:t>
            </a:r>
          </a:p>
        </p:txBody>
      </p:sp>
      <p:sp>
        <p:nvSpPr>
          <p:cNvPr id="4" name="Slide Number Placeholder 3"/>
          <p:cNvSpPr>
            <a:spLocks noGrp="1"/>
          </p:cNvSpPr>
          <p:nvPr>
            <p:ph type="sldNum" sz="quarter" idx="10"/>
          </p:nvPr>
        </p:nvSpPr>
        <p:spPr/>
        <p:txBody>
          <a:bodyPr/>
          <a:lstStyle/>
          <a:p>
            <a:fld id="{DC5F0DCD-3544-664E-86BC-1A1360A3AE4B}" type="slidenum">
              <a:rPr lang="en-US" smtClean="0"/>
              <a:t>11</a:t>
            </a:fld>
            <a:endParaRPr lang="en-US"/>
          </a:p>
        </p:txBody>
      </p:sp>
    </p:spTree>
    <p:extLst>
      <p:ext uri="{BB962C8B-B14F-4D97-AF65-F5344CB8AC3E}">
        <p14:creationId xmlns:p14="http://schemas.microsoft.com/office/powerpoint/2010/main" val="3602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2531-99FD-ED4A-91CE-7F86ED08E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406BC-6C94-5549-9CEB-74BC4013B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00663B-0A4F-944F-AB84-0E0D6D05DA4C}"/>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4771315E-8338-8146-A74F-8C216B36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E19-FD8E-4549-A8BE-3ABBA8C17EF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0369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4FB6-BA30-F14B-839C-8C2997CE9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A42DAD-B77C-2640-B96A-990B083F80A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15FD8-4F6D-0E4D-BD0E-370B75BB05B3}"/>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5E1E0178-1D32-314E-98B9-A27740D53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8B558-59E2-2E41-85EA-20595DF68166}"/>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656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306074-6EFD-7740-8E69-62D21F42A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F46723-CF18-5140-A817-6566D320D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0B172-E5EC-2848-B7FA-F2AED35E2FA7}"/>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6EC065ED-0D0F-5F41-8DEF-CC5C72F32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E4287-009A-7240-8BA3-2AE5ADF03145}"/>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46384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6D8C-9CA3-404F-885A-C87E94643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9045-327D-5C47-ADC8-C6AC4AF345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9834-71A8-8D4E-84E0-2B31896DA76C}"/>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299922DE-8482-C44E-9108-C054E1907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B8042-78AC-FD41-9A07-8D66518497CB}"/>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33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D808-DA88-C74F-8C82-B69DCF819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0CA86-68F4-FE43-9A7F-8F3B9B645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25AD1C-6C98-B540-B504-66A8C7080F03}"/>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4369D98D-1FDE-7541-B511-4D03F8E6C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C03EA-71A2-E648-A5C2-15723E5A29F1}"/>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92441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EFF3-E1F8-1F49-B046-7098401904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883E7-80EC-CD44-9D33-1ABBA17615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90FAD-39C1-4E41-B7A2-043317CBDB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8E721-9EF6-1F46-96CD-DB487A40B12F}"/>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6" name="Footer Placeholder 5">
            <a:extLst>
              <a:ext uri="{FF2B5EF4-FFF2-40B4-BE49-F238E27FC236}">
                <a16:creationId xmlns:a16="http://schemas.microsoft.com/office/drawing/2014/main" id="{38123E79-478D-9D4A-94D1-719293B26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0866E-737B-9641-BE88-5B7B57586EE8}"/>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4424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FD8C-128E-604F-99F1-300EC5EFD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38495F-EFE9-194B-B3D3-CD8B0A58A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A39688-B825-EB4F-A878-2EA2C506AB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FDA31-A9F0-C94E-A349-6CBAD6929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C0FBDA-49BA-584D-843C-8F6AF798B1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AA3F7-1D42-DD45-903D-8C5FD4A64F7C}"/>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8" name="Footer Placeholder 7">
            <a:extLst>
              <a:ext uri="{FF2B5EF4-FFF2-40B4-BE49-F238E27FC236}">
                <a16:creationId xmlns:a16="http://schemas.microsoft.com/office/drawing/2014/main" id="{D5969A0E-D51C-FF4D-8050-2081CE334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BC1774-F434-7E46-AF75-4C8F11B7880D}"/>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382126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4A21-F77F-C048-9F10-7CBE1494B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0C061-CADB-9F4F-A93D-811C999213BC}"/>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4" name="Footer Placeholder 3">
            <a:extLst>
              <a:ext uri="{FF2B5EF4-FFF2-40B4-BE49-F238E27FC236}">
                <a16:creationId xmlns:a16="http://schemas.microsoft.com/office/drawing/2014/main" id="{A2FEF4E8-0411-DE44-B553-2F637881D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A35FC-D090-1048-A0B6-FACD326B805F}"/>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7589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E9C55-F314-ED4B-A696-009C43F5603F}"/>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3" name="Footer Placeholder 2">
            <a:extLst>
              <a:ext uri="{FF2B5EF4-FFF2-40B4-BE49-F238E27FC236}">
                <a16:creationId xmlns:a16="http://schemas.microsoft.com/office/drawing/2014/main" id="{8C5A560B-D122-2148-8CE4-19736DBB4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EEC1B-4E62-8A4D-804A-C4419A9569B4}"/>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152135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81A7-B9D2-A749-9E2C-435A86F10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F8DF4-FC57-AD4F-BF8C-D0762469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AB5B4-16AD-B741-BD3A-FA51CD631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D885F0-B285-654F-91C9-330C7421518E}"/>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6" name="Footer Placeholder 5">
            <a:extLst>
              <a:ext uri="{FF2B5EF4-FFF2-40B4-BE49-F238E27FC236}">
                <a16:creationId xmlns:a16="http://schemas.microsoft.com/office/drawing/2014/main" id="{F62F2692-9C32-DB47-9798-05ECC5175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166EE-B319-B44B-B1D8-3B6B303D32B0}"/>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57025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43EB-1378-D342-A1F5-A77328FB3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53FEC-1917-A541-B556-E2CCCED00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FF94D8-ACBF-6D4A-A7A5-4B9DA111C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6E95D1-C4CA-A544-9D00-8BC416A34492}"/>
              </a:ext>
            </a:extLst>
          </p:cNvPr>
          <p:cNvSpPr>
            <a:spLocks noGrp="1"/>
          </p:cNvSpPr>
          <p:nvPr>
            <p:ph type="dt" sz="half" idx="10"/>
          </p:nvPr>
        </p:nvSpPr>
        <p:spPr/>
        <p:txBody>
          <a:bodyPr/>
          <a:lstStyle/>
          <a:p>
            <a:fld id="{881DE558-8D1C-874B-9D61-DF0C6F1EE3DA}" type="datetimeFigureOut">
              <a:rPr lang="en-US" smtClean="0"/>
              <a:t>11/10/18</a:t>
            </a:fld>
            <a:endParaRPr lang="en-US"/>
          </a:p>
        </p:txBody>
      </p:sp>
      <p:sp>
        <p:nvSpPr>
          <p:cNvPr id="6" name="Footer Placeholder 5">
            <a:extLst>
              <a:ext uri="{FF2B5EF4-FFF2-40B4-BE49-F238E27FC236}">
                <a16:creationId xmlns:a16="http://schemas.microsoft.com/office/drawing/2014/main" id="{7529FB21-95A0-A441-A391-B65A8B592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0492F-CD43-5A47-B392-D0AC7D53959C}"/>
              </a:ext>
            </a:extLst>
          </p:cNvPr>
          <p:cNvSpPr>
            <a:spLocks noGrp="1"/>
          </p:cNvSpPr>
          <p:nvPr>
            <p:ph type="sldNum" sz="quarter" idx="12"/>
          </p:nvPr>
        </p:nvSpPr>
        <p:spPr/>
        <p:txBody>
          <a:bodyPr/>
          <a:lstStyle/>
          <a:p>
            <a:fld id="{F5002131-2A40-8341-B871-39096AF8CD0C}" type="slidenum">
              <a:rPr lang="en-US" smtClean="0"/>
              <a:t>‹#›</a:t>
            </a:fld>
            <a:endParaRPr lang="en-US"/>
          </a:p>
        </p:txBody>
      </p:sp>
    </p:spTree>
    <p:extLst>
      <p:ext uri="{BB962C8B-B14F-4D97-AF65-F5344CB8AC3E}">
        <p14:creationId xmlns:p14="http://schemas.microsoft.com/office/powerpoint/2010/main" val="234009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3E614-E7A0-A543-8353-889E5CD7C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6D5CA-DC6E-A544-A70E-E49080853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1CFE9-FE9A-4C49-9E7C-935DB40F0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DE558-8D1C-874B-9D61-DF0C6F1EE3DA}" type="datetimeFigureOut">
              <a:rPr lang="en-US" smtClean="0"/>
              <a:t>11/10/18</a:t>
            </a:fld>
            <a:endParaRPr lang="en-US"/>
          </a:p>
        </p:txBody>
      </p:sp>
      <p:sp>
        <p:nvSpPr>
          <p:cNvPr id="5" name="Footer Placeholder 4">
            <a:extLst>
              <a:ext uri="{FF2B5EF4-FFF2-40B4-BE49-F238E27FC236}">
                <a16:creationId xmlns:a16="http://schemas.microsoft.com/office/drawing/2014/main" id="{B6278020-CE25-924C-87F3-C1AAF183F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D8B9A9-0CCF-D645-810C-ACD828E87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02131-2A40-8341-B871-39096AF8CD0C}" type="slidenum">
              <a:rPr lang="en-US" smtClean="0"/>
              <a:t>‹#›</a:t>
            </a:fld>
            <a:endParaRPr lang="en-US"/>
          </a:p>
        </p:txBody>
      </p:sp>
    </p:spTree>
    <p:extLst>
      <p:ext uri="{BB962C8B-B14F-4D97-AF65-F5344CB8AC3E}">
        <p14:creationId xmlns:p14="http://schemas.microsoft.com/office/powerpoint/2010/main" val="220559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510.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21.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png"/><Relationship Id="rId18" Type="http://schemas.openxmlformats.org/officeDocument/2006/relationships/image" Target="../media/image48.png"/><Relationship Id="rId3" Type="http://schemas.openxmlformats.org/officeDocument/2006/relationships/image" Target="../media/image22.png"/><Relationship Id="rId21" Type="http://schemas.openxmlformats.org/officeDocument/2006/relationships/image" Target="../media/image5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54.png"/><Relationship Id="rId5" Type="http://schemas.openxmlformats.org/officeDocument/2006/relationships/image" Target="../media/image24.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29.png"/><Relationship Id="rId19" Type="http://schemas.openxmlformats.org/officeDocument/2006/relationships/image" Target="../media/image4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 Id="rId22"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72.png"/><Relationship Id="rId26" Type="http://schemas.openxmlformats.org/officeDocument/2006/relationships/image" Target="../media/image78.png"/><Relationship Id="rId3" Type="http://schemas.openxmlformats.org/officeDocument/2006/relationships/image" Target="../media/image59.png"/><Relationship Id="rId21"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30.png"/><Relationship Id="rId17" Type="http://schemas.openxmlformats.org/officeDocument/2006/relationships/image" Target="../media/image51.png"/><Relationship Id="rId25" Type="http://schemas.openxmlformats.org/officeDocument/2006/relationships/image" Target="../media/image77.png"/><Relationship Id="rId2" Type="http://schemas.openxmlformats.org/officeDocument/2006/relationships/notesSlide" Target="../notesSlides/notesSlide14.xml"/><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6.png"/><Relationship Id="rId5" Type="http://schemas.openxmlformats.org/officeDocument/2006/relationships/image" Target="../media/image64.png"/><Relationship Id="rId15" Type="http://schemas.openxmlformats.org/officeDocument/2006/relationships/image" Target="../media/image49.png"/><Relationship Id="rId23" Type="http://schemas.openxmlformats.org/officeDocument/2006/relationships/image" Target="../media/image54.png"/><Relationship Id="rId10" Type="http://schemas.openxmlformats.org/officeDocument/2006/relationships/image" Target="../media/image68.png"/><Relationship Id="rId19" Type="http://schemas.openxmlformats.org/officeDocument/2006/relationships/image" Target="../media/image50.png"/><Relationship Id="rId4" Type="http://schemas.openxmlformats.org/officeDocument/2006/relationships/image" Target="../media/image63.jpeg"/><Relationship Id="rId9" Type="http://schemas.openxmlformats.org/officeDocument/2006/relationships/image" Target="../media/image67.png"/><Relationship Id="rId14" Type="http://schemas.openxmlformats.org/officeDocument/2006/relationships/image" Target="../media/image70.png"/><Relationship Id="rId22" Type="http://schemas.openxmlformats.org/officeDocument/2006/relationships/image" Target="../media/image75.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Ys-wm7uY5ZUYsAWsCr8NnlLAUbR7Arej"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0.png"/><Relationship Id="rId18" Type="http://schemas.openxmlformats.org/officeDocument/2006/relationships/image" Target="../media/image95.png"/><Relationship Id="rId3" Type="http://schemas.openxmlformats.org/officeDocument/2006/relationships/image" Target="../media/image84.png"/><Relationship Id="rId21" Type="http://schemas.openxmlformats.org/officeDocument/2006/relationships/image" Target="../media/image96.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71.png"/><Relationship Id="rId2" Type="http://schemas.openxmlformats.org/officeDocument/2006/relationships/image" Target="../media/image83.png"/><Relationship Id="rId16" Type="http://schemas.openxmlformats.org/officeDocument/2006/relationships/image" Target="../media/image3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98.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49.png"/><Relationship Id="rId22"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2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0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56.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drive/1kQWS89EnID2eqpm68dS0dhuNUW_nbp8Z"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8BD-CDE1-934C-BFF5-57F89DDAE746}"/>
              </a:ext>
            </a:extLst>
          </p:cNvPr>
          <p:cNvSpPr>
            <a:spLocks noGrp="1"/>
          </p:cNvSpPr>
          <p:nvPr>
            <p:ph type="ctrTitle"/>
          </p:nvPr>
        </p:nvSpPr>
        <p:spPr>
          <a:xfrm>
            <a:off x="1524000" y="1122363"/>
            <a:ext cx="9144000" cy="2387600"/>
          </a:xfrm>
        </p:spPr>
        <p:txBody>
          <a:bodyPr/>
          <a:lstStyle/>
          <a:p>
            <a:r>
              <a:rPr lang="en-US"/>
              <a:t>Deep Learning Tutorial</a:t>
            </a:r>
            <a:endParaRPr lang="en-US" dirty="0"/>
          </a:p>
        </p:txBody>
      </p:sp>
      <p:sp>
        <p:nvSpPr>
          <p:cNvPr id="3" name="Subtitle 2">
            <a:extLst>
              <a:ext uri="{FF2B5EF4-FFF2-40B4-BE49-F238E27FC236}">
                <a16:creationId xmlns:a16="http://schemas.microsoft.com/office/drawing/2014/main" id="{80B685B9-7779-2748-BE03-542E580DE2A5}"/>
              </a:ext>
            </a:extLst>
          </p:cNvPr>
          <p:cNvSpPr>
            <a:spLocks noGrp="1"/>
          </p:cNvSpPr>
          <p:nvPr>
            <p:ph type="subTitle" idx="1"/>
          </p:nvPr>
        </p:nvSpPr>
        <p:spPr>
          <a:xfrm>
            <a:off x="1524000" y="3602038"/>
            <a:ext cx="9144000" cy="1655762"/>
          </a:xfrm>
        </p:spPr>
        <p:txBody>
          <a:bodyPr/>
          <a:lstStyle/>
          <a:p>
            <a:r>
              <a:rPr lang="en-US"/>
              <a:t>Esteban Guillen</a:t>
            </a:r>
          </a:p>
          <a:p>
            <a:r>
              <a:rPr lang="en-US"/>
              <a:t>University of New Mexico</a:t>
            </a:r>
            <a:endParaRPr lang="en-US" dirty="0"/>
          </a:p>
        </p:txBody>
      </p:sp>
    </p:spTree>
    <p:extLst>
      <p:ext uri="{BB962C8B-B14F-4D97-AF65-F5344CB8AC3E}">
        <p14:creationId xmlns:p14="http://schemas.microsoft.com/office/powerpoint/2010/main" val="286585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Hardware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 y="1661930"/>
            <a:ext cx="3447222" cy="2298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014" y="1916306"/>
            <a:ext cx="3532626" cy="17713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205" y="1945021"/>
            <a:ext cx="4542183" cy="1753352"/>
          </a:xfrm>
          <a:prstGeom prst="rect">
            <a:avLst/>
          </a:prstGeom>
        </p:spPr>
      </p:pic>
      <p:pic>
        <p:nvPicPr>
          <p:cNvPr id="8" name="Picture 7">
            <a:extLst>
              <a:ext uri="{FF2B5EF4-FFF2-40B4-BE49-F238E27FC236}">
                <a16:creationId xmlns:a16="http://schemas.microsoft.com/office/drawing/2014/main" id="{7121E326-0B00-994C-A8C5-BACBC75EC4CC}"/>
              </a:ext>
            </a:extLst>
          </p:cNvPr>
          <p:cNvPicPr>
            <a:picLocks noChangeAspect="1"/>
          </p:cNvPicPr>
          <p:nvPr/>
        </p:nvPicPr>
        <p:blipFill>
          <a:blip r:embed="rId6"/>
          <a:stretch>
            <a:fillRect/>
          </a:stretch>
        </p:blipFill>
        <p:spPr>
          <a:xfrm>
            <a:off x="39011" y="3980718"/>
            <a:ext cx="3736730" cy="2877282"/>
          </a:xfrm>
          <a:prstGeom prst="rect">
            <a:avLst/>
          </a:prstGeom>
        </p:spPr>
      </p:pic>
    </p:spTree>
    <p:extLst>
      <p:ext uri="{BB962C8B-B14F-4D97-AF65-F5344CB8AC3E}">
        <p14:creationId xmlns:p14="http://schemas.microsoft.com/office/powerpoint/2010/main" val="101743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 Software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46" y="3662293"/>
            <a:ext cx="2448340" cy="20402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2" y="2148218"/>
            <a:ext cx="4015408" cy="11644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116" y="2369032"/>
            <a:ext cx="3816625" cy="13070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094" y="3996282"/>
            <a:ext cx="3244022" cy="64750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09" y="4756106"/>
            <a:ext cx="3267025" cy="2171700"/>
          </a:xfrm>
          <a:prstGeom prst="rect">
            <a:avLst/>
          </a:prstGeom>
        </p:spPr>
      </p:pic>
      <p:pic>
        <p:nvPicPr>
          <p:cNvPr id="3" name="Picture 2">
            <a:extLst>
              <a:ext uri="{FF2B5EF4-FFF2-40B4-BE49-F238E27FC236}">
                <a16:creationId xmlns:a16="http://schemas.microsoft.com/office/drawing/2014/main" id="{5E95D95C-D731-4842-AA8B-378117AE67B9}"/>
              </a:ext>
            </a:extLst>
          </p:cNvPr>
          <p:cNvPicPr>
            <a:picLocks noChangeAspect="1"/>
          </p:cNvPicPr>
          <p:nvPr/>
        </p:nvPicPr>
        <p:blipFill>
          <a:blip r:embed="rId8"/>
          <a:stretch>
            <a:fillRect/>
          </a:stretch>
        </p:blipFill>
        <p:spPr>
          <a:xfrm>
            <a:off x="4710386" y="1649893"/>
            <a:ext cx="2501900" cy="1003300"/>
          </a:xfrm>
          <a:prstGeom prst="rect">
            <a:avLst/>
          </a:prstGeom>
        </p:spPr>
      </p:pic>
    </p:spTree>
    <p:extLst>
      <p:ext uri="{BB962C8B-B14F-4D97-AF65-F5344CB8AC3E}">
        <p14:creationId xmlns:p14="http://schemas.microsoft.com/office/powerpoint/2010/main" val="2842142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44267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42205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402709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Training a Artificial Neuron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3300037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r>
              <a:rPr lang="mr-IN" dirty="0"/>
              <a:t>–</a:t>
            </a:r>
            <a:r>
              <a:rPr lang="en-US" dirty="0"/>
              <a:t> Fully Connected Network</a:t>
            </a:r>
          </a:p>
        </p:txBody>
      </p:sp>
      <p:sp>
        <p:nvSpPr>
          <p:cNvPr id="4" name="Oval 3"/>
          <p:cNvSpPr/>
          <p:nvPr/>
        </p:nvSpPr>
        <p:spPr>
          <a:xfrm>
            <a:off x="273372" y="28381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277892" y="35212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4040" y="42179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4041"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p:cNvSpPr txBox="1"/>
              <p:nvPr/>
            </p:nvSpPr>
            <p:spPr>
              <a:xfrm>
                <a:off x="307290" y="2890584"/>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307290" y="2890584"/>
                <a:ext cx="414926" cy="276999"/>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47989" y="3577068"/>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47989" y="3577068"/>
                <a:ext cx="481258" cy="276999"/>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0781" y="427279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00781" y="4272797"/>
                <a:ext cx="385546" cy="276999"/>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336036"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336036"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9" name="Oval 18"/>
          <p:cNvSpPr/>
          <p:nvPr/>
        </p:nvSpPr>
        <p:spPr>
          <a:xfrm>
            <a:off x="11539446" y="277208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p:cNvSpPr txBox="1"/>
              <p:nvPr/>
            </p:nvSpPr>
            <p:spPr>
              <a:xfrm>
                <a:off x="11519567" y="283337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11519567" y="2833373"/>
                <a:ext cx="440568" cy="286040"/>
              </a:xfrm>
              <a:prstGeom prst="rect">
                <a:avLst/>
              </a:prstGeom>
              <a:blipFill>
                <a:blip r:embed="rId7"/>
                <a:stretch>
                  <a:fillRect t="-12500" b="-20833"/>
                </a:stretch>
              </a:blipFill>
            </p:spPr>
            <p:txBody>
              <a:bodyPr/>
              <a:lstStyle/>
              <a:p>
                <a:r>
                  <a:rPr lang="en-US">
                    <a:noFill/>
                  </a:rPr>
                  <a:t> </a:t>
                </a:r>
              </a:p>
            </p:txBody>
          </p:sp>
        </mc:Fallback>
      </mc:AlternateContent>
      <p:cxnSp>
        <p:nvCxnSpPr>
          <p:cNvPr id="27" name="Straight Arrow Connector 26"/>
          <p:cNvCxnSpPr/>
          <p:nvPr/>
        </p:nvCxnSpPr>
        <p:spPr>
          <a:xfrm>
            <a:off x="11062975" y="391610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14570" y="3696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p:cNvSpPr txBox="1"/>
              <p:nvPr/>
            </p:nvSpPr>
            <p:spPr>
              <a:xfrm>
                <a:off x="11494691" y="375788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494691" y="3757880"/>
                <a:ext cx="440568" cy="286040"/>
              </a:xfrm>
              <a:prstGeom prst="rect">
                <a:avLst/>
              </a:prstGeom>
              <a:blipFill>
                <a:blip r:embed="rId8"/>
                <a:stretch>
                  <a:fillRect t="-13043" b="-21739"/>
                </a:stretch>
              </a:blipFill>
            </p:spPr>
            <p:txBody>
              <a:bodyPr/>
              <a:lstStyle/>
              <a:p>
                <a:r>
                  <a:rPr lang="en-US">
                    <a:noFill/>
                  </a:rPr>
                  <a:t> </a:t>
                </a:r>
              </a:p>
            </p:txBody>
          </p:sp>
        </mc:Fallback>
      </mc:AlternateContent>
      <p:sp>
        <p:nvSpPr>
          <p:cNvPr id="37" name="Oval 36"/>
          <p:cNvSpPr/>
          <p:nvPr/>
        </p:nvSpPr>
        <p:spPr>
          <a:xfrm>
            <a:off x="11511743" y="459027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p:cNvSpPr txBox="1"/>
              <p:nvPr/>
            </p:nvSpPr>
            <p:spPr>
              <a:xfrm>
                <a:off x="11511743" y="4637984"/>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11511743" y="4637984"/>
                <a:ext cx="440568" cy="286040"/>
              </a:xfrm>
              <a:prstGeom prst="rect">
                <a:avLst/>
              </a:prstGeom>
              <a:blipFill>
                <a:blip r:embed="rId9"/>
                <a:stretch>
                  <a:fillRect t="-12500" b="-20833"/>
                </a:stretch>
              </a:blipFill>
            </p:spPr>
            <p:txBody>
              <a:bodyPr/>
              <a:lstStyle/>
              <a:p>
                <a:r>
                  <a:rPr lang="en-US">
                    <a:noFill/>
                  </a:rPr>
                  <a:t> </a:t>
                </a:r>
              </a:p>
            </p:txBody>
          </p:sp>
        </mc:Fallback>
      </mc:AlternateContent>
      <p:sp>
        <p:nvSpPr>
          <p:cNvPr id="51" name="Frame 50"/>
          <p:cNvSpPr/>
          <p:nvPr/>
        </p:nvSpPr>
        <p:spPr>
          <a:xfrm>
            <a:off x="10417001" y="2470353"/>
            <a:ext cx="626042" cy="2777031"/>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550377" y="18514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2" name="TextBox 131"/>
              <p:cNvSpPr txBox="1"/>
              <p:nvPr/>
            </p:nvSpPr>
            <p:spPr>
              <a:xfrm>
                <a:off x="2622372" y="19309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32" name="TextBox 131"/>
              <p:cNvSpPr txBox="1">
                <a:spLocks noRot="1" noChangeAspect="1" noMove="1" noResize="1" noEditPoints="1" noAdjustHandles="1" noChangeArrowheads="1" noChangeShapeType="1" noTextEdit="1"/>
              </p:cNvSpPr>
              <p:nvPr/>
            </p:nvSpPr>
            <p:spPr>
              <a:xfrm>
                <a:off x="2622372" y="1930979"/>
                <a:ext cx="315035" cy="276999"/>
              </a:xfrm>
              <a:prstGeom prst="rect">
                <a:avLst/>
              </a:prstGeom>
              <a:blipFill>
                <a:blip r:embed="rId6"/>
                <a:stretch>
                  <a:fillRect b="-4348"/>
                </a:stretch>
              </a:blipFill>
            </p:spPr>
            <p:txBody>
              <a:bodyPr/>
              <a:lstStyle/>
              <a:p>
                <a:r>
                  <a:rPr lang="en-US">
                    <a:noFill/>
                  </a:rPr>
                  <a:t> </a:t>
                </a:r>
              </a:p>
            </p:txBody>
          </p:sp>
        </mc:Fallback>
      </mc:AlternateContent>
      <p:sp>
        <p:nvSpPr>
          <p:cNvPr id="133" name="Oval 132"/>
          <p:cNvSpPr/>
          <p:nvPr/>
        </p:nvSpPr>
        <p:spPr>
          <a:xfrm>
            <a:off x="4609975" y="185281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4" name="TextBox 133"/>
              <p:cNvSpPr txBox="1"/>
              <p:nvPr/>
            </p:nvSpPr>
            <p:spPr>
              <a:xfrm>
                <a:off x="4681970" y="193236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34" name="TextBox 133"/>
              <p:cNvSpPr txBox="1">
                <a:spLocks noRot="1" noChangeAspect="1" noMove="1" noResize="1" noEditPoints="1" noAdjustHandles="1" noChangeArrowheads="1" noChangeShapeType="1" noTextEdit="1"/>
              </p:cNvSpPr>
              <p:nvPr/>
            </p:nvSpPr>
            <p:spPr>
              <a:xfrm>
                <a:off x="4681970" y="1932363"/>
                <a:ext cx="315035" cy="276999"/>
              </a:xfrm>
              <a:prstGeom prst="rect">
                <a:avLst/>
              </a:prstGeom>
              <a:blipFill>
                <a:blip r:embed="rId10"/>
                <a:stretch>
                  <a:fillRect b="-4348"/>
                </a:stretch>
              </a:blipFill>
            </p:spPr>
            <p:txBody>
              <a:bodyPr/>
              <a:lstStyle/>
              <a:p>
                <a:r>
                  <a:rPr lang="en-US">
                    <a:noFill/>
                  </a:rPr>
                  <a:t> </a:t>
                </a:r>
              </a:p>
            </p:txBody>
          </p:sp>
        </mc:Fallback>
      </mc:AlternateContent>
      <p:sp>
        <p:nvSpPr>
          <p:cNvPr id="135" name="Oval 134"/>
          <p:cNvSpPr/>
          <p:nvPr/>
        </p:nvSpPr>
        <p:spPr>
          <a:xfrm>
            <a:off x="6705442" y="18464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6" name="TextBox 135"/>
              <p:cNvSpPr txBox="1"/>
              <p:nvPr/>
            </p:nvSpPr>
            <p:spPr>
              <a:xfrm>
                <a:off x="6777437" y="1926017"/>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36" name="TextBox 135"/>
              <p:cNvSpPr txBox="1">
                <a:spLocks noRot="1" noChangeAspect="1" noMove="1" noResize="1" noEditPoints="1" noAdjustHandles="1" noChangeArrowheads="1" noChangeShapeType="1" noTextEdit="1"/>
              </p:cNvSpPr>
              <p:nvPr/>
            </p:nvSpPr>
            <p:spPr>
              <a:xfrm>
                <a:off x="6777437" y="1926017"/>
                <a:ext cx="315035" cy="276999"/>
              </a:xfrm>
              <a:prstGeom prst="rect">
                <a:avLst/>
              </a:prstGeom>
              <a:blipFill>
                <a:blip r:embed="rId11"/>
                <a:stretch>
                  <a:fillRect b="-4545"/>
                </a:stretch>
              </a:blipFill>
            </p:spPr>
            <p:txBody>
              <a:bodyPr/>
              <a:lstStyle/>
              <a:p>
                <a:r>
                  <a:rPr lang="en-US">
                    <a:noFill/>
                  </a:rPr>
                  <a:t> </a:t>
                </a:r>
              </a:p>
            </p:txBody>
          </p:sp>
        </mc:Fallback>
      </mc:AlternateContent>
      <p:sp>
        <p:nvSpPr>
          <p:cNvPr id="137" name="Oval 136"/>
          <p:cNvSpPr/>
          <p:nvPr/>
        </p:nvSpPr>
        <p:spPr>
          <a:xfrm>
            <a:off x="8679598" y="192229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8" name="TextBox 137"/>
              <p:cNvSpPr txBox="1"/>
              <p:nvPr/>
            </p:nvSpPr>
            <p:spPr>
              <a:xfrm>
                <a:off x="8751593" y="2001840"/>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38" name="TextBox 137"/>
              <p:cNvSpPr txBox="1">
                <a:spLocks noRot="1" noChangeAspect="1" noMove="1" noResize="1" noEditPoints="1" noAdjustHandles="1" noChangeArrowheads="1" noChangeShapeType="1" noTextEdit="1"/>
              </p:cNvSpPr>
              <p:nvPr/>
            </p:nvSpPr>
            <p:spPr>
              <a:xfrm>
                <a:off x="8751593" y="2001840"/>
                <a:ext cx="315035" cy="276999"/>
              </a:xfrm>
              <a:prstGeom prst="rect">
                <a:avLst/>
              </a:prstGeom>
              <a:blipFill>
                <a:blip r:embed="rId12"/>
                <a:stretch>
                  <a:fillRect b="-4545"/>
                </a:stretch>
              </a:blipFill>
            </p:spPr>
            <p:txBody>
              <a:bodyPr/>
              <a:lstStyle/>
              <a:p>
                <a:r>
                  <a:rPr lang="en-US">
                    <a:noFill/>
                  </a:rPr>
                  <a:t> </a:t>
                </a:r>
              </a:p>
            </p:txBody>
          </p:sp>
        </mc:Fallback>
      </mc:AlternateContent>
      <p:pic>
        <p:nvPicPr>
          <p:cNvPr id="139" name="Picture 1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5158" y="5596983"/>
            <a:ext cx="1728886" cy="1153414"/>
          </a:xfrm>
          <a:prstGeom prst="rect">
            <a:avLst/>
          </a:prstGeom>
        </p:spPr>
      </p:pic>
      <p:cxnSp>
        <p:nvCxnSpPr>
          <p:cNvPr id="141" name="Straight Arrow Connector 140"/>
          <p:cNvCxnSpPr/>
          <p:nvPr/>
        </p:nvCxnSpPr>
        <p:spPr>
          <a:xfrm flipH="1" flipV="1">
            <a:off x="5327656" y="5372383"/>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21643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8" name="TextBox 147"/>
              <p:cNvSpPr txBox="1"/>
              <p:nvPr/>
            </p:nvSpPr>
            <p:spPr>
              <a:xfrm>
                <a:off x="230884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48" name="TextBox 147"/>
              <p:cNvSpPr txBox="1">
                <a:spLocks noRot="1" noChangeAspect="1" noMove="1" noResize="1" noEditPoints="1" noAdjustHandles="1" noChangeArrowheads="1" noChangeShapeType="1" noTextEdit="1"/>
              </p:cNvSpPr>
              <p:nvPr/>
            </p:nvSpPr>
            <p:spPr>
              <a:xfrm>
                <a:off x="2308845" y="3819501"/>
                <a:ext cx="144270" cy="184666"/>
              </a:xfrm>
              <a:prstGeom prst="rect">
                <a:avLst/>
              </a:prstGeom>
              <a:blipFill>
                <a:blip r:embed="rId14"/>
                <a:stretch>
                  <a:fillRect l="-33333" r="-33333" b="-33333"/>
                </a:stretch>
              </a:blipFill>
            </p:spPr>
            <p:txBody>
              <a:bodyPr/>
              <a:lstStyle/>
              <a:p>
                <a:r>
                  <a:rPr lang="en-US">
                    <a:noFill/>
                  </a:rPr>
                  <a:t> </a:t>
                </a:r>
              </a:p>
            </p:txBody>
          </p:sp>
        </mc:Fallback>
      </mc:AlternateContent>
      <p:grpSp>
        <p:nvGrpSpPr>
          <p:cNvPr id="149" name="Group 148"/>
          <p:cNvGrpSpPr/>
          <p:nvPr/>
        </p:nvGrpSpPr>
        <p:grpSpPr>
          <a:xfrm>
            <a:off x="2597023" y="3778472"/>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18662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55078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21226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7" name="TextBox 156"/>
              <p:cNvSpPr txBox="1"/>
              <p:nvPr/>
            </p:nvSpPr>
            <p:spPr>
              <a:xfrm>
                <a:off x="230466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57" name="TextBox 156"/>
              <p:cNvSpPr txBox="1">
                <a:spLocks noRot="1" noChangeAspect="1" noMove="1" noResize="1" noEditPoints="1" noAdjustHandles="1" noChangeArrowheads="1" noChangeShapeType="1" noTextEdit="1"/>
              </p:cNvSpPr>
              <p:nvPr/>
            </p:nvSpPr>
            <p:spPr>
              <a:xfrm>
                <a:off x="2304669" y="2889683"/>
                <a:ext cx="144270" cy="184666"/>
              </a:xfrm>
              <a:prstGeom prst="rect">
                <a:avLst/>
              </a:prstGeom>
              <a:blipFill>
                <a:blip r:embed="rId15"/>
                <a:stretch>
                  <a:fillRect l="-23077" t="-7143" r="-30769" b="-35714"/>
                </a:stretch>
              </a:blipFill>
            </p:spPr>
            <p:txBody>
              <a:bodyPr/>
              <a:lstStyle/>
              <a:p>
                <a:r>
                  <a:rPr lang="en-US">
                    <a:noFill/>
                  </a:rPr>
                  <a:t> </a:t>
                </a:r>
              </a:p>
            </p:txBody>
          </p:sp>
        </mc:Fallback>
      </mc:AlternateContent>
      <p:grpSp>
        <p:nvGrpSpPr>
          <p:cNvPr id="158" name="Group 157"/>
          <p:cNvGrpSpPr/>
          <p:nvPr/>
        </p:nvGrpSpPr>
        <p:grpSpPr>
          <a:xfrm>
            <a:off x="2592847" y="2848654"/>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18244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54660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20764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4" name="TextBox 163"/>
              <p:cNvSpPr txBox="1"/>
              <p:nvPr/>
            </p:nvSpPr>
            <p:spPr>
              <a:xfrm>
                <a:off x="230005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64" name="TextBox 163"/>
              <p:cNvSpPr txBox="1">
                <a:spLocks noRot="1" noChangeAspect="1" noMove="1" noResize="1" noEditPoints="1" noAdjustHandles="1" noChangeArrowheads="1" noChangeShapeType="1" noTextEdit="1"/>
              </p:cNvSpPr>
              <p:nvPr/>
            </p:nvSpPr>
            <p:spPr>
              <a:xfrm>
                <a:off x="2300051" y="4754269"/>
                <a:ext cx="144270" cy="184666"/>
              </a:xfrm>
              <a:prstGeom prst="rect">
                <a:avLst/>
              </a:prstGeom>
              <a:blipFill>
                <a:blip r:embed="rId16"/>
                <a:stretch>
                  <a:fillRect l="-33333" r="-33333" b="-31250"/>
                </a:stretch>
              </a:blipFill>
            </p:spPr>
            <p:txBody>
              <a:bodyPr/>
              <a:lstStyle/>
              <a:p>
                <a:r>
                  <a:rPr lang="en-US">
                    <a:noFill/>
                  </a:rPr>
                  <a:t> </a:t>
                </a:r>
              </a:p>
            </p:txBody>
          </p:sp>
        </mc:Fallback>
      </mc:AlternateContent>
      <p:grpSp>
        <p:nvGrpSpPr>
          <p:cNvPr id="165" name="Group 164"/>
          <p:cNvGrpSpPr/>
          <p:nvPr/>
        </p:nvGrpSpPr>
        <p:grpSpPr>
          <a:xfrm>
            <a:off x="2588229" y="4713240"/>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17782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54199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385448" y="376535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1" name="TextBox 170"/>
              <p:cNvSpPr txBox="1"/>
              <p:nvPr/>
            </p:nvSpPr>
            <p:spPr>
              <a:xfrm>
                <a:off x="4477855" y="381950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71" name="TextBox 170"/>
              <p:cNvSpPr txBox="1">
                <a:spLocks noRot="1" noChangeAspect="1" noMove="1" noResize="1" noEditPoints="1" noAdjustHandles="1" noChangeArrowheads="1" noChangeShapeType="1" noTextEdit="1"/>
              </p:cNvSpPr>
              <p:nvPr/>
            </p:nvSpPr>
            <p:spPr>
              <a:xfrm>
                <a:off x="4477855" y="3819501"/>
                <a:ext cx="144270" cy="184666"/>
              </a:xfrm>
              <a:prstGeom prst="rect">
                <a:avLst/>
              </a:prstGeom>
              <a:blipFill>
                <a:blip r:embed="rId15"/>
                <a:stretch>
                  <a:fillRect l="-33333" r="-33333" b="-33333"/>
                </a:stretch>
              </a:blipFill>
            </p:spPr>
            <p:txBody>
              <a:bodyPr/>
              <a:lstStyle/>
              <a:p>
                <a:r>
                  <a:rPr lang="en-US">
                    <a:noFill/>
                  </a:rPr>
                  <a:t> </a:t>
                </a:r>
              </a:p>
            </p:txBody>
          </p:sp>
        </mc:Fallback>
      </mc:AlternateContent>
      <p:grpSp>
        <p:nvGrpSpPr>
          <p:cNvPr id="172" name="Group 171"/>
          <p:cNvGrpSpPr/>
          <p:nvPr/>
        </p:nvGrpSpPr>
        <p:grpSpPr>
          <a:xfrm>
            <a:off x="4766033" y="3778472"/>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355632" y="351934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719794" y="351710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381272" y="283553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8" name="TextBox 177"/>
              <p:cNvSpPr txBox="1"/>
              <p:nvPr/>
            </p:nvSpPr>
            <p:spPr>
              <a:xfrm>
                <a:off x="4473679" y="288968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78" name="TextBox 177"/>
              <p:cNvSpPr txBox="1">
                <a:spLocks noRot="1" noChangeAspect="1" noMove="1" noResize="1" noEditPoints="1" noAdjustHandles="1" noChangeArrowheads="1" noChangeShapeType="1" noTextEdit="1"/>
              </p:cNvSpPr>
              <p:nvPr/>
            </p:nvSpPr>
            <p:spPr>
              <a:xfrm>
                <a:off x="4473679" y="2889683"/>
                <a:ext cx="144270" cy="184666"/>
              </a:xfrm>
              <a:prstGeom prst="rect">
                <a:avLst/>
              </a:prstGeom>
              <a:blipFill>
                <a:blip r:embed="rId17"/>
                <a:stretch>
                  <a:fillRect l="-23077" t="-7143" r="-23077" b="-35714"/>
                </a:stretch>
              </a:blipFill>
            </p:spPr>
            <p:txBody>
              <a:bodyPr/>
              <a:lstStyle/>
              <a:p>
                <a:r>
                  <a:rPr lang="en-US">
                    <a:noFill/>
                  </a:rPr>
                  <a:t> </a:t>
                </a:r>
              </a:p>
            </p:txBody>
          </p:sp>
        </mc:Fallback>
      </mc:AlternateContent>
      <p:grpSp>
        <p:nvGrpSpPr>
          <p:cNvPr id="179" name="Group 178"/>
          <p:cNvGrpSpPr/>
          <p:nvPr/>
        </p:nvGrpSpPr>
        <p:grpSpPr>
          <a:xfrm>
            <a:off x="4761857" y="2848654"/>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351456" y="258952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715618" y="2587286"/>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376654" y="470012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5" name="TextBox 184"/>
              <p:cNvSpPr txBox="1"/>
              <p:nvPr/>
            </p:nvSpPr>
            <p:spPr>
              <a:xfrm>
                <a:off x="4469061" y="475426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85" name="TextBox 184"/>
              <p:cNvSpPr txBox="1">
                <a:spLocks noRot="1" noChangeAspect="1" noMove="1" noResize="1" noEditPoints="1" noAdjustHandles="1" noChangeArrowheads="1" noChangeShapeType="1" noTextEdit="1"/>
              </p:cNvSpPr>
              <p:nvPr/>
            </p:nvSpPr>
            <p:spPr>
              <a:xfrm>
                <a:off x="4469061" y="4754269"/>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186" name="Group 185"/>
          <p:cNvGrpSpPr/>
          <p:nvPr/>
        </p:nvGrpSpPr>
        <p:grpSpPr>
          <a:xfrm>
            <a:off x="4757239" y="4713240"/>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346838" y="445411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711000" y="445187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304208" y="372986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3" name="TextBox 212"/>
              <p:cNvSpPr txBox="1"/>
              <p:nvPr/>
            </p:nvSpPr>
            <p:spPr>
              <a:xfrm>
                <a:off x="6396615" y="378401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13" name="TextBox 212"/>
              <p:cNvSpPr txBox="1">
                <a:spLocks noRot="1" noChangeAspect="1" noMove="1" noResize="1" noEditPoints="1" noAdjustHandles="1" noChangeArrowheads="1" noChangeShapeType="1" noTextEdit="1"/>
              </p:cNvSpPr>
              <p:nvPr/>
            </p:nvSpPr>
            <p:spPr>
              <a:xfrm>
                <a:off x="6396615" y="3784010"/>
                <a:ext cx="144270" cy="184666"/>
              </a:xfrm>
              <a:prstGeom prst="rect">
                <a:avLst/>
              </a:prstGeom>
              <a:blipFill>
                <a:blip r:embed="rId19"/>
                <a:stretch>
                  <a:fillRect l="-45455" r="-36364" b="-33333"/>
                </a:stretch>
              </a:blipFill>
            </p:spPr>
            <p:txBody>
              <a:bodyPr/>
              <a:lstStyle/>
              <a:p>
                <a:r>
                  <a:rPr lang="en-US">
                    <a:noFill/>
                  </a:rPr>
                  <a:t> </a:t>
                </a:r>
              </a:p>
            </p:txBody>
          </p:sp>
        </mc:Fallback>
      </mc:AlternateContent>
      <p:grpSp>
        <p:nvGrpSpPr>
          <p:cNvPr id="214" name="Group 213"/>
          <p:cNvGrpSpPr/>
          <p:nvPr/>
        </p:nvGrpSpPr>
        <p:grpSpPr>
          <a:xfrm>
            <a:off x="6684793" y="3742981"/>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274392" y="348385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638554" y="348161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300032" y="280004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0" name="TextBox 219"/>
              <p:cNvSpPr txBox="1"/>
              <p:nvPr/>
            </p:nvSpPr>
            <p:spPr>
              <a:xfrm>
                <a:off x="6392439" y="285419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20" name="TextBox 219"/>
              <p:cNvSpPr txBox="1">
                <a:spLocks noRot="1" noChangeAspect="1" noMove="1" noResize="1" noEditPoints="1" noAdjustHandles="1" noChangeArrowheads="1" noChangeShapeType="1" noTextEdit="1"/>
              </p:cNvSpPr>
              <p:nvPr/>
            </p:nvSpPr>
            <p:spPr>
              <a:xfrm>
                <a:off x="6392439" y="2854192"/>
                <a:ext cx="144270" cy="184666"/>
              </a:xfrm>
              <a:prstGeom prst="rect">
                <a:avLst/>
              </a:prstGeom>
              <a:blipFill>
                <a:blip r:embed="rId17"/>
                <a:stretch>
                  <a:fillRect l="-23077" r="-23077" b="-33333"/>
                </a:stretch>
              </a:blipFill>
            </p:spPr>
            <p:txBody>
              <a:bodyPr/>
              <a:lstStyle/>
              <a:p>
                <a:r>
                  <a:rPr lang="en-US">
                    <a:noFill/>
                  </a:rPr>
                  <a:t> </a:t>
                </a:r>
              </a:p>
            </p:txBody>
          </p:sp>
        </mc:Fallback>
      </mc:AlternateContent>
      <p:grpSp>
        <p:nvGrpSpPr>
          <p:cNvPr id="221" name="Group 220"/>
          <p:cNvGrpSpPr/>
          <p:nvPr/>
        </p:nvGrpSpPr>
        <p:grpSpPr>
          <a:xfrm>
            <a:off x="6680617" y="2813163"/>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270216" y="255403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634378" y="255179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295414" y="466463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7" name="TextBox 226"/>
              <p:cNvSpPr txBox="1"/>
              <p:nvPr/>
            </p:nvSpPr>
            <p:spPr>
              <a:xfrm>
                <a:off x="6387821" y="471877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27" name="TextBox 226"/>
              <p:cNvSpPr txBox="1">
                <a:spLocks noRot="1" noChangeAspect="1" noMove="1" noResize="1" noEditPoints="1" noAdjustHandles="1" noChangeArrowheads="1" noChangeShapeType="1" noTextEdit="1"/>
              </p:cNvSpPr>
              <p:nvPr/>
            </p:nvSpPr>
            <p:spPr>
              <a:xfrm>
                <a:off x="6387821" y="4718778"/>
                <a:ext cx="144270" cy="184666"/>
              </a:xfrm>
              <a:prstGeom prst="rect">
                <a:avLst/>
              </a:prstGeom>
              <a:blipFill>
                <a:blip r:embed="rId20"/>
                <a:stretch>
                  <a:fillRect l="-33333" t="-7143" r="-33333" b="-35714"/>
                </a:stretch>
              </a:blipFill>
            </p:spPr>
            <p:txBody>
              <a:bodyPr/>
              <a:lstStyle/>
              <a:p>
                <a:r>
                  <a:rPr lang="en-US">
                    <a:noFill/>
                  </a:rPr>
                  <a:t> </a:t>
                </a:r>
              </a:p>
            </p:txBody>
          </p:sp>
        </mc:Fallback>
      </mc:AlternateContent>
      <p:grpSp>
        <p:nvGrpSpPr>
          <p:cNvPr id="228" name="Group 227"/>
          <p:cNvGrpSpPr/>
          <p:nvPr/>
        </p:nvGrpSpPr>
        <p:grpSpPr>
          <a:xfrm>
            <a:off x="6675999" y="4677749"/>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265598" y="441862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629760" y="441638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216248" y="37631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4" name="TextBox 233"/>
              <p:cNvSpPr txBox="1"/>
              <p:nvPr/>
            </p:nvSpPr>
            <p:spPr>
              <a:xfrm>
                <a:off x="8308655" y="38172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34" name="TextBox 233"/>
              <p:cNvSpPr txBox="1">
                <a:spLocks noRot="1" noChangeAspect="1" noMove="1" noResize="1" noEditPoints="1" noAdjustHandles="1" noChangeArrowheads="1" noChangeShapeType="1" noTextEdit="1"/>
              </p:cNvSpPr>
              <p:nvPr/>
            </p:nvSpPr>
            <p:spPr>
              <a:xfrm>
                <a:off x="8308655" y="3817259"/>
                <a:ext cx="144270" cy="184666"/>
              </a:xfrm>
              <a:prstGeom prst="rect">
                <a:avLst/>
              </a:prstGeom>
              <a:blipFill>
                <a:blip r:embed="rId21"/>
                <a:stretch>
                  <a:fillRect l="-30769" r="-23077" b="-33333"/>
                </a:stretch>
              </a:blipFill>
            </p:spPr>
            <p:txBody>
              <a:bodyPr/>
              <a:lstStyle/>
              <a:p>
                <a:r>
                  <a:rPr lang="en-US">
                    <a:noFill/>
                  </a:rPr>
                  <a:t> </a:t>
                </a:r>
              </a:p>
            </p:txBody>
          </p:sp>
        </mc:Fallback>
      </mc:AlternateContent>
      <p:grpSp>
        <p:nvGrpSpPr>
          <p:cNvPr id="235" name="Group 234"/>
          <p:cNvGrpSpPr/>
          <p:nvPr/>
        </p:nvGrpSpPr>
        <p:grpSpPr>
          <a:xfrm>
            <a:off x="8596833" y="3776230"/>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186432" y="35171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550594" y="35148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212072" y="283329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1" name="TextBox 240"/>
              <p:cNvSpPr txBox="1"/>
              <p:nvPr/>
            </p:nvSpPr>
            <p:spPr>
              <a:xfrm>
                <a:off x="8304479" y="288744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41" name="TextBox 240"/>
              <p:cNvSpPr txBox="1">
                <a:spLocks noRot="1" noChangeAspect="1" noMove="1" noResize="1" noEditPoints="1" noAdjustHandles="1" noChangeArrowheads="1" noChangeShapeType="1" noTextEdit="1"/>
              </p:cNvSpPr>
              <p:nvPr/>
            </p:nvSpPr>
            <p:spPr>
              <a:xfrm>
                <a:off x="8304479" y="2887441"/>
                <a:ext cx="144270" cy="184666"/>
              </a:xfrm>
              <a:prstGeom prst="rect">
                <a:avLst/>
              </a:prstGeom>
              <a:blipFill>
                <a:blip r:embed="rId18"/>
                <a:stretch>
                  <a:fillRect l="-33333" r="-33333" b="-31250"/>
                </a:stretch>
              </a:blipFill>
            </p:spPr>
            <p:txBody>
              <a:bodyPr/>
              <a:lstStyle/>
              <a:p>
                <a:r>
                  <a:rPr lang="en-US">
                    <a:noFill/>
                  </a:rPr>
                  <a:t> </a:t>
                </a:r>
              </a:p>
            </p:txBody>
          </p:sp>
        </mc:Fallback>
      </mc:AlternateContent>
      <p:grpSp>
        <p:nvGrpSpPr>
          <p:cNvPr id="242" name="Group 241"/>
          <p:cNvGrpSpPr/>
          <p:nvPr/>
        </p:nvGrpSpPr>
        <p:grpSpPr>
          <a:xfrm>
            <a:off x="8592657" y="2846412"/>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182256" y="258728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546418" y="258504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207454" y="469788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8" name="TextBox 247"/>
              <p:cNvSpPr txBox="1"/>
              <p:nvPr/>
            </p:nvSpPr>
            <p:spPr>
              <a:xfrm>
                <a:off x="8299861" y="475202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48" name="TextBox 247"/>
              <p:cNvSpPr txBox="1">
                <a:spLocks noRot="1" noChangeAspect="1" noMove="1" noResize="1" noEditPoints="1" noAdjustHandles="1" noChangeArrowheads="1" noChangeShapeType="1" noTextEdit="1"/>
              </p:cNvSpPr>
              <p:nvPr/>
            </p:nvSpPr>
            <p:spPr>
              <a:xfrm>
                <a:off x="8299861" y="4752027"/>
                <a:ext cx="144270" cy="184666"/>
              </a:xfrm>
              <a:prstGeom prst="rect">
                <a:avLst/>
              </a:prstGeom>
              <a:blipFill>
                <a:blip r:embed="rId22"/>
                <a:stretch>
                  <a:fillRect l="-41667" r="-33333" b="-31250"/>
                </a:stretch>
              </a:blipFill>
            </p:spPr>
            <p:txBody>
              <a:bodyPr/>
              <a:lstStyle/>
              <a:p>
                <a:r>
                  <a:rPr lang="en-US">
                    <a:noFill/>
                  </a:rPr>
                  <a:t> </a:t>
                </a:r>
              </a:p>
            </p:txBody>
          </p:sp>
        </mc:Fallback>
      </mc:AlternateContent>
      <p:grpSp>
        <p:nvGrpSpPr>
          <p:cNvPr id="249" name="Group 248"/>
          <p:cNvGrpSpPr/>
          <p:nvPr/>
        </p:nvGrpSpPr>
        <p:grpSpPr>
          <a:xfrm>
            <a:off x="8588039" y="4710998"/>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177638" y="445187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541800" y="4449630"/>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42E09E-B97E-A943-8974-EAD89127DC3E}"/>
              </a:ext>
            </a:extLst>
          </p:cNvPr>
          <p:cNvCxnSpPr>
            <a:cxnSpLocks/>
            <a:endCxn id="161" idx="2"/>
          </p:cNvCxnSpPr>
          <p:nvPr/>
        </p:nvCxnSpPr>
        <p:spPr>
          <a:xfrm>
            <a:off x="628860" y="2197153"/>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D271418-6920-C244-8AFF-11CFF33B2ED5}"/>
              </a:ext>
            </a:extLst>
          </p:cNvPr>
          <p:cNvCxnSpPr>
            <a:cxnSpLocks/>
            <a:endCxn id="152" idx="2"/>
          </p:cNvCxnSpPr>
          <p:nvPr/>
        </p:nvCxnSpPr>
        <p:spPr>
          <a:xfrm>
            <a:off x="674289" y="2219545"/>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1C58055-E04F-5F49-B2E2-11BE221F6932}"/>
              </a:ext>
            </a:extLst>
          </p:cNvPr>
          <p:cNvCxnSpPr>
            <a:cxnSpLocks/>
            <a:endCxn id="168" idx="2"/>
          </p:cNvCxnSpPr>
          <p:nvPr/>
        </p:nvCxnSpPr>
        <p:spPr>
          <a:xfrm>
            <a:off x="671199" y="2207978"/>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652291D-DBC4-E24E-A93D-114210ED30E6}"/>
              </a:ext>
            </a:extLst>
          </p:cNvPr>
          <p:cNvCxnSpPr>
            <a:cxnSpLocks/>
            <a:endCxn id="161" idx="2"/>
          </p:cNvCxnSpPr>
          <p:nvPr/>
        </p:nvCxnSpPr>
        <p:spPr>
          <a:xfrm flipV="1">
            <a:off x="698505" y="2961449"/>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4A6C96C-F8B0-7F46-AF64-4F63A7C7162F}"/>
              </a:ext>
            </a:extLst>
          </p:cNvPr>
          <p:cNvCxnSpPr>
            <a:cxnSpLocks/>
            <a:endCxn id="152" idx="2"/>
          </p:cNvCxnSpPr>
          <p:nvPr/>
        </p:nvCxnSpPr>
        <p:spPr>
          <a:xfrm>
            <a:off x="683831" y="3149935"/>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FA929C-53E1-9B45-B65B-E7A5DDB81FD4}"/>
              </a:ext>
            </a:extLst>
          </p:cNvPr>
          <p:cNvCxnSpPr>
            <a:cxnSpLocks/>
            <a:endCxn id="168" idx="2"/>
          </p:cNvCxnSpPr>
          <p:nvPr/>
        </p:nvCxnSpPr>
        <p:spPr>
          <a:xfrm>
            <a:off x="686327" y="3153879"/>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956E92D-1923-4941-9CBE-797EBEC58DB1}"/>
              </a:ext>
            </a:extLst>
          </p:cNvPr>
          <p:cNvCxnSpPr>
            <a:cxnSpLocks/>
            <a:endCxn id="161" idx="2"/>
          </p:cNvCxnSpPr>
          <p:nvPr/>
        </p:nvCxnSpPr>
        <p:spPr>
          <a:xfrm flipV="1">
            <a:off x="641038" y="2961449"/>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A049103-0289-CE4D-BD9B-5B6055549C77}"/>
              </a:ext>
            </a:extLst>
          </p:cNvPr>
          <p:cNvCxnSpPr>
            <a:cxnSpLocks/>
            <a:endCxn id="152" idx="2"/>
          </p:cNvCxnSpPr>
          <p:nvPr/>
        </p:nvCxnSpPr>
        <p:spPr>
          <a:xfrm>
            <a:off x="683831" y="3830429"/>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A0F846F-3109-D24B-B24D-FC6302563C39}"/>
              </a:ext>
            </a:extLst>
          </p:cNvPr>
          <p:cNvCxnSpPr>
            <a:cxnSpLocks/>
            <a:endCxn id="168" idx="2"/>
          </p:cNvCxnSpPr>
          <p:nvPr/>
        </p:nvCxnSpPr>
        <p:spPr>
          <a:xfrm>
            <a:off x="673178" y="3830429"/>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7AB4F4-B8F5-3444-B098-98A7D64CBD28}"/>
              </a:ext>
            </a:extLst>
          </p:cNvPr>
          <p:cNvCxnSpPr>
            <a:cxnSpLocks/>
            <a:endCxn id="161" idx="2"/>
          </p:cNvCxnSpPr>
          <p:nvPr/>
        </p:nvCxnSpPr>
        <p:spPr>
          <a:xfrm flipV="1">
            <a:off x="671199" y="2961449"/>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0F648297-FC92-CE42-B23C-88474034EC02}"/>
              </a:ext>
            </a:extLst>
          </p:cNvPr>
          <p:cNvCxnSpPr>
            <a:cxnSpLocks/>
            <a:stCxn id="12" idx="3"/>
            <a:endCxn id="152" idx="2"/>
          </p:cNvCxnSpPr>
          <p:nvPr/>
        </p:nvCxnSpPr>
        <p:spPr>
          <a:xfrm flipV="1">
            <a:off x="686327" y="3891267"/>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DD2968D-CCA9-BF46-A185-04C2B6CD9013}"/>
              </a:ext>
            </a:extLst>
          </p:cNvPr>
          <p:cNvCxnSpPr>
            <a:cxnSpLocks/>
            <a:stCxn id="12" idx="3"/>
            <a:endCxn id="168" idx="2"/>
          </p:cNvCxnSpPr>
          <p:nvPr/>
        </p:nvCxnSpPr>
        <p:spPr>
          <a:xfrm>
            <a:off x="686327" y="4411297"/>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B187DF2-4A12-0848-9854-274D7CCC20B6}"/>
              </a:ext>
            </a:extLst>
          </p:cNvPr>
          <p:cNvCxnSpPr>
            <a:cxnSpLocks/>
            <a:endCxn id="182" idx="2"/>
          </p:cNvCxnSpPr>
          <p:nvPr/>
        </p:nvCxnSpPr>
        <p:spPr>
          <a:xfrm>
            <a:off x="2941637" y="2169564"/>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497F622-49F4-3D4F-9897-925708CF3FD2}"/>
              </a:ext>
            </a:extLst>
          </p:cNvPr>
          <p:cNvCxnSpPr>
            <a:cxnSpLocks/>
            <a:endCxn id="175" idx="2"/>
          </p:cNvCxnSpPr>
          <p:nvPr/>
        </p:nvCxnSpPr>
        <p:spPr>
          <a:xfrm>
            <a:off x="2952273" y="2219545"/>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1D2AAC00-4528-2240-9EC1-5A1A53D65A91}"/>
              </a:ext>
            </a:extLst>
          </p:cNvPr>
          <p:cNvCxnSpPr>
            <a:cxnSpLocks/>
            <a:endCxn id="189" idx="2"/>
          </p:cNvCxnSpPr>
          <p:nvPr/>
        </p:nvCxnSpPr>
        <p:spPr>
          <a:xfrm>
            <a:off x="2951662" y="2219545"/>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28344C4D-3AD3-2647-8D0E-2C3A2BD634AD}"/>
              </a:ext>
            </a:extLst>
          </p:cNvPr>
          <p:cNvCxnSpPr>
            <a:cxnSpLocks/>
            <a:endCxn id="182" idx="2"/>
          </p:cNvCxnSpPr>
          <p:nvPr/>
        </p:nvCxnSpPr>
        <p:spPr>
          <a:xfrm flipV="1">
            <a:off x="2917285" y="2961449"/>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8EE93EE-D129-724C-8BAB-C6F17B8DD0E8}"/>
              </a:ext>
            </a:extLst>
          </p:cNvPr>
          <p:cNvCxnSpPr>
            <a:cxnSpLocks/>
            <a:endCxn id="175" idx="2"/>
          </p:cNvCxnSpPr>
          <p:nvPr/>
        </p:nvCxnSpPr>
        <p:spPr>
          <a:xfrm>
            <a:off x="2951662" y="3027941"/>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F8AD3F0-0EAE-4F4B-A2D0-55F2BEC89563}"/>
              </a:ext>
            </a:extLst>
          </p:cNvPr>
          <p:cNvCxnSpPr>
            <a:cxnSpLocks/>
            <a:stCxn id="161" idx="6"/>
            <a:endCxn id="189" idx="2"/>
          </p:cNvCxnSpPr>
          <p:nvPr/>
        </p:nvCxnSpPr>
        <p:spPr>
          <a:xfrm>
            <a:off x="2910770" y="2961449"/>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88D8A7A-760F-A044-BBAB-BE0E05FEFB4F}"/>
              </a:ext>
            </a:extLst>
          </p:cNvPr>
          <p:cNvCxnSpPr>
            <a:cxnSpLocks/>
            <a:endCxn id="182" idx="2"/>
          </p:cNvCxnSpPr>
          <p:nvPr/>
        </p:nvCxnSpPr>
        <p:spPr>
          <a:xfrm flipV="1">
            <a:off x="2939657" y="2961449"/>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82A466D-6D81-6341-AFFC-C34020E08045}"/>
              </a:ext>
            </a:extLst>
          </p:cNvPr>
          <p:cNvCxnSpPr>
            <a:cxnSpLocks/>
            <a:stCxn id="152" idx="6"/>
            <a:endCxn id="175" idx="2"/>
          </p:cNvCxnSpPr>
          <p:nvPr/>
        </p:nvCxnSpPr>
        <p:spPr>
          <a:xfrm>
            <a:off x="2914946" y="3891267"/>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FB9F9B8-036F-D640-B0FF-7F78F0A19632}"/>
              </a:ext>
            </a:extLst>
          </p:cNvPr>
          <p:cNvCxnSpPr>
            <a:cxnSpLocks/>
            <a:endCxn id="189" idx="2"/>
          </p:cNvCxnSpPr>
          <p:nvPr/>
        </p:nvCxnSpPr>
        <p:spPr>
          <a:xfrm>
            <a:off x="2939222" y="3894071"/>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DF4DCDA-2109-014D-98DE-F5DD61CDABE9}"/>
              </a:ext>
            </a:extLst>
          </p:cNvPr>
          <p:cNvCxnSpPr>
            <a:cxnSpLocks/>
            <a:endCxn id="182" idx="2"/>
          </p:cNvCxnSpPr>
          <p:nvPr/>
        </p:nvCxnSpPr>
        <p:spPr>
          <a:xfrm flipV="1">
            <a:off x="2914946" y="2961449"/>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7AE1A22-777A-7149-8194-C3335C30AB66}"/>
              </a:ext>
            </a:extLst>
          </p:cNvPr>
          <p:cNvCxnSpPr>
            <a:cxnSpLocks/>
            <a:endCxn id="175" idx="2"/>
          </p:cNvCxnSpPr>
          <p:nvPr/>
        </p:nvCxnSpPr>
        <p:spPr>
          <a:xfrm flipV="1">
            <a:off x="2904172" y="3891267"/>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AD7F077-F3FC-DA44-AA1A-CA3D605A0FEE}"/>
              </a:ext>
            </a:extLst>
          </p:cNvPr>
          <p:cNvCxnSpPr>
            <a:cxnSpLocks/>
            <a:endCxn id="189" idx="2"/>
          </p:cNvCxnSpPr>
          <p:nvPr/>
        </p:nvCxnSpPr>
        <p:spPr>
          <a:xfrm>
            <a:off x="2935923" y="4763780"/>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E633DB9-DD38-D34E-81D6-5584D3FA7DC2}"/>
              </a:ext>
            </a:extLst>
          </p:cNvPr>
          <p:cNvCxnSpPr>
            <a:cxnSpLocks/>
            <a:endCxn id="224" idx="2"/>
          </p:cNvCxnSpPr>
          <p:nvPr/>
        </p:nvCxnSpPr>
        <p:spPr>
          <a:xfrm flipV="1">
            <a:off x="5081419" y="2925958"/>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B3561B3-3C59-2041-B175-68AFC720908C}"/>
              </a:ext>
            </a:extLst>
          </p:cNvPr>
          <p:cNvCxnSpPr>
            <a:cxnSpLocks/>
            <a:endCxn id="224" idx="2"/>
          </p:cNvCxnSpPr>
          <p:nvPr/>
        </p:nvCxnSpPr>
        <p:spPr>
          <a:xfrm>
            <a:off x="5043689" y="2169564"/>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FBEC66C-C8BE-8346-A84D-BE5FA9D4EC09}"/>
              </a:ext>
            </a:extLst>
          </p:cNvPr>
          <p:cNvCxnSpPr>
            <a:cxnSpLocks/>
            <a:endCxn id="217" idx="2"/>
          </p:cNvCxnSpPr>
          <p:nvPr/>
        </p:nvCxnSpPr>
        <p:spPr>
          <a:xfrm>
            <a:off x="5012635" y="2197153"/>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FA8A675-F770-0A48-91DC-F87E9B311580}"/>
              </a:ext>
            </a:extLst>
          </p:cNvPr>
          <p:cNvCxnSpPr>
            <a:cxnSpLocks/>
            <a:endCxn id="231" idx="2"/>
          </p:cNvCxnSpPr>
          <p:nvPr/>
        </p:nvCxnSpPr>
        <p:spPr>
          <a:xfrm>
            <a:off x="5024166" y="2197153"/>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85DFF37-A586-5C47-AF63-4104A885E009}"/>
              </a:ext>
            </a:extLst>
          </p:cNvPr>
          <p:cNvCxnSpPr>
            <a:cxnSpLocks/>
            <a:endCxn id="217" idx="2"/>
          </p:cNvCxnSpPr>
          <p:nvPr/>
        </p:nvCxnSpPr>
        <p:spPr>
          <a:xfrm>
            <a:off x="5113076" y="3074349"/>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24859AB-C515-974D-8A73-73101038338E}"/>
              </a:ext>
            </a:extLst>
          </p:cNvPr>
          <p:cNvCxnSpPr>
            <a:cxnSpLocks/>
            <a:endCxn id="231" idx="2"/>
          </p:cNvCxnSpPr>
          <p:nvPr/>
        </p:nvCxnSpPr>
        <p:spPr>
          <a:xfrm>
            <a:off x="5103835" y="3101706"/>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7DB5242-412F-184D-AC35-60F1DB8A9B01}"/>
              </a:ext>
            </a:extLst>
          </p:cNvPr>
          <p:cNvCxnSpPr>
            <a:cxnSpLocks/>
            <a:endCxn id="224" idx="2"/>
          </p:cNvCxnSpPr>
          <p:nvPr/>
        </p:nvCxnSpPr>
        <p:spPr>
          <a:xfrm flipV="1">
            <a:off x="5089498" y="2925958"/>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C145626-8D42-FE47-BCBB-44D7C769F384}"/>
              </a:ext>
            </a:extLst>
          </p:cNvPr>
          <p:cNvCxnSpPr>
            <a:cxnSpLocks/>
            <a:endCxn id="217" idx="2"/>
          </p:cNvCxnSpPr>
          <p:nvPr/>
        </p:nvCxnSpPr>
        <p:spPr>
          <a:xfrm flipV="1">
            <a:off x="5125092" y="3855776"/>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E2E85E2-878E-D74F-8F79-382186BA49E7}"/>
              </a:ext>
            </a:extLst>
          </p:cNvPr>
          <p:cNvCxnSpPr>
            <a:cxnSpLocks/>
            <a:stCxn id="175" idx="6"/>
            <a:endCxn id="231" idx="2"/>
          </p:cNvCxnSpPr>
          <p:nvPr/>
        </p:nvCxnSpPr>
        <p:spPr>
          <a:xfrm>
            <a:off x="5083956" y="3891267"/>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31AACC-076B-C745-9638-2033F936D743}"/>
              </a:ext>
            </a:extLst>
          </p:cNvPr>
          <p:cNvCxnSpPr>
            <a:cxnSpLocks/>
            <a:endCxn id="224" idx="2"/>
          </p:cNvCxnSpPr>
          <p:nvPr/>
        </p:nvCxnSpPr>
        <p:spPr>
          <a:xfrm flipV="1">
            <a:off x="5093895" y="2925958"/>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011FF3D0-7FCC-0841-B174-CE58CD432B8B}"/>
              </a:ext>
            </a:extLst>
          </p:cNvPr>
          <p:cNvCxnSpPr>
            <a:cxnSpLocks/>
            <a:stCxn id="189" idx="6"/>
            <a:endCxn id="217" idx="2"/>
          </p:cNvCxnSpPr>
          <p:nvPr/>
        </p:nvCxnSpPr>
        <p:spPr>
          <a:xfrm flipV="1">
            <a:off x="5075162" y="3855776"/>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24FBA7D-521D-5649-9955-EEF031AD7CC4}"/>
              </a:ext>
            </a:extLst>
          </p:cNvPr>
          <p:cNvCxnSpPr>
            <a:cxnSpLocks/>
            <a:stCxn id="189" idx="6"/>
            <a:endCxn id="231" idx="2"/>
          </p:cNvCxnSpPr>
          <p:nvPr/>
        </p:nvCxnSpPr>
        <p:spPr>
          <a:xfrm flipV="1">
            <a:off x="5075162" y="4790544"/>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34C48B1-B6A6-894E-BA87-01BEF713FAF3}"/>
              </a:ext>
            </a:extLst>
          </p:cNvPr>
          <p:cNvCxnSpPr>
            <a:cxnSpLocks/>
            <a:endCxn id="245" idx="2"/>
          </p:cNvCxnSpPr>
          <p:nvPr/>
        </p:nvCxnSpPr>
        <p:spPr>
          <a:xfrm>
            <a:off x="7111772" y="2112355"/>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B846BE9-3D6D-D140-A775-98C0D8BC091A}"/>
              </a:ext>
            </a:extLst>
          </p:cNvPr>
          <p:cNvCxnSpPr>
            <a:cxnSpLocks/>
            <a:endCxn id="238" idx="2"/>
          </p:cNvCxnSpPr>
          <p:nvPr/>
        </p:nvCxnSpPr>
        <p:spPr>
          <a:xfrm>
            <a:off x="7089263" y="2125448"/>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128E245-926E-9645-9C80-E2CC77D3729B}"/>
              </a:ext>
            </a:extLst>
          </p:cNvPr>
          <p:cNvCxnSpPr>
            <a:cxnSpLocks/>
            <a:endCxn id="252" idx="2"/>
          </p:cNvCxnSpPr>
          <p:nvPr/>
        </p:nvCxnSpPr>
        <p:spPr>
          <a:xfrm>
            <a:off x="7107596" y="2207978"/>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BC15D3F-D220-C548-AFEE-6B02CEC49E6A}"/>
              </a:ext>
            </a:extLst>
          </p:cNvPr>
          <p:cNvCxnSpPr>
            <a:cxnSpLocks/>
            <a:endCxn id="245" idx="2"/>
          </p:cNvCxnSpPr>
          <p:nvPr/>
        </p:nvCxnSpPr>
        <p:spPr>
          <a:xfrm flipV="1">
            <a:off x="7007017" y="2959207"/>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F44084-7BFE-3046-A56C-8DFC1C8EC6DC}"/>
              </a:ext>
            </a:extLst>
          </p:cNvPr>
          <p:cNvCxnSpPr>
            <a:cxnSpLocks/>
            <a:stCxn id="224" idx="6"/>
            <a:endCxn id="238" idx="2"/>
          </p:cNvCxnSpPr>
          <p:nvPr/>
        </p:nvCxnSpPr>
        <p:spPr>
          <a:xfrm>
            <a:off x="6998540" y="2925958"/>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031A129-98B9-204E-830C-A4433355EF9C}"/>
              </a:ext>
            </a:extLst>
          </p:cNvPr>
          <p:cNvCxnSpPr>
            <a:cxnSpLocks/>
            <a:endCxn id="252" idx="2"/>
          </p:cNvCxnSpPr>
          <p:nvPr/>
        </p:nvCxnSpPr>
        <p:spPr>
          <a:xfrm>
            <a:off x="7035867" y="3007824"/>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9A75F63-EAC6-6840-BAC2-67EE1415087D}"/>
              </a:ext>
            </a:extLst>
          </p:cNvPr>
          <p:cNvCxnSpPr>
            <a:cxnSpLocks/>
            <a:endCxn id="245" idx="2"/>
          </p:cNvCxnSpPr>
          <p:nvPr/>
        </p:nvCxnSpPr>
        <p:spPr>
          <a:xfrm flipV="1">
            <a:off x="7007334" y="295920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DE7E81B-F3EE-8A4A-9A37-05F8A7815878}"/>
              </a:ext>
            </a:extLst>
          </p:cNvPr>
          <p:cNvCxnSpPr>
            <a:cxnSpLocks/>
            <a:stCxn id="217" idx="6"/>
            <a:endCxn id="238" idx="2"/>
          </p:cNvCxnSpPr>
          <p:nvPr/>
        </p:nvCxnSpPr>
        <p:spPr>
          <a:xfrm>
            <a:off x="7002716" y="3855776"/>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5C49369-FE77-E843-A224-079457373765}"/>
              </a:ext>
            </a:extLst>
          </p:cNvPr>
          <p:cNvCxnSpPr>
            <a:cxnSpLocks/>
            <a:stCxn id="217" idx="6"/>
            <a:endCxn id="252" idx="2"/>
          </p:cNvCxnSpPr>
          <p:nvPr/>
        </p:nvCxnSpPr>
        <p:spPr>
          <a:xfrm>
            <a:off x="7002716" y="3855776"/>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3B37B03-28F2-6746-9D75-2635F06DE27E}"/>
              </a:ext>
            </a:extLst>
          </p:cNvPr>
          <p:cNvCxnSpPr>
            <a:cxnSpLocks/>
            <a:endCxn id="245" idx="2"/>
          </p:cNvCxnSpPr>
          <p:nvPr/>
        </p:nvCxnSpPr>
        <p:spPr>
          <a:xfrm flipV="1">
            <a:off x="6993922" y="2959207"/>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161CD2E-81C9-0E48-AD86-059CD6B29392}"/>
              </a:ext>
            </a:extLst>
          </p:cNvPr>
          <p:cNvCxnSpPr>
            <a:cxnSpLocks/>
          </p:cNvCxnSpPr>
          <p:nvPr/>
        </p:nvCxnSpPr>
        <p:spPr>
          <a:xfrm flipV="1">
            <a:off x="6993922" y="3902877"/>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46116B9E-A52B-3C4F-9A56-B156EE0702AB}"/>
              </a:ext>
            </a:extLst>
          </p:cNvPr>
          <p:cNvCxnSpPr>
            <a:cxnSpLocks/>
            <a:stCxn id="231" idx="6"/>
            <a:endCxn id="252" idx="2"/>
          </p:cNvCxnSpPr>
          <p:nvPr/>
        </p:nvCxnSpPr>
        <p:spPr>
          <a:xfrm>
            <a:off x="6993922" y="4790544"/>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BDFED19-323E-DE40-B0AF-6C1F37B94991}"/>
              </a:ext>
            </a:extLst>
          </p:cNvPr>
          <p:cNvSpPr txBox="1"/>
          <p:nvPr/>
        </p:nvSpPr>
        <p:spPr>
          <a:xfrm>
            <a:off x="10181857" y="2094173"/>
            <a:ext cx="964816" cy="369332"/>
          </a:xfrm>
          <a:prstGeom prst="rect">
            <a:avLst/>
          </a:prstGeom>
          <a:noFill/>
        </p:spPr>
        <p:txBody>
          <a:bodyPr wrap="none" rtlCol="0">
            <a:spAutoFit/>
          </a:bodyPr>
          <a:lstStyle/>
          <a:p>
            <a:r>
              <a:rPr lang="en-US" dirty="0"/>
              <a:t>SoftMax</a:t>
            </a:r>
          </a:p>
        </p:txBody>
      </p:sp>
      <p:cxnSp>
        <p:nvCxnSpPr>
          <p:cNvPr id="281" name="Straight Arrow Connector 280">
            <a:extLst>
              <a:ext uri="{FF2B5EF4-FFF2-40B4-BE49-F238E27FC236}">
                <a16:creationId xmlns:a16="http://schemas.microsoft.com/office/drawing/2014/main" id="{1D104474-7D34-6B45-8B82-B9D6E5C29288}"/>
              </a:ext>
            </a:extLst>
          </p:cNvPr>
          <p:cNvCxnSpPr>
            <a:cxnSpLocks/>
          </p:cNvCxnSpPr>
          <p:nvPr/>
        </p:nvCxnSpPr>
        <p:spPr>
          <a:xfrm flipV="1">
            <a:off x="11079112" y="3011883"/>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BA578D9-C2C6-B745-ADE0-A16B749718E1}"/>
              </a:ext>
            </a:extLst>
          </p:cNvPr>
          <p:cNvCxnSpPr/>
          <p:nvPr/>
        </p:nvCxnSpPr>
        <p:spPr>
          <a:xfrm>
            <a:off x="11083171" y="4806636"/>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504251E7-6A65-7E43-93C9-E21CEA89CC2A}"/>
              </a:ext>
            </a:extLst>
          </p:cNvPr>
          <p:cNvSpPr/>
          <p:nvPr/>
        </p:nvSpPr>
        <p:spPr>
          <a:xfrm>
            <a:off x="9650877" y="28814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8" name="TextBox 287">
                <a:extLst>
                  <a:ext uri="{FF2B5EF4-FFF2-40B4-BE49-F238E27FC236}">
                    <a16:creationId xmlns:a16="http://schemas.microsoft.com/office/drawing/2014/main" id="{2615BEC4-541D-3D4A-BCF0-4E11BCDDE4A2}"/>
                  </a:ext>
                </a:extLst>
              </p:cNvPr>
              <p:cNvSpPr txBox="1"/>
              <p:nvPr/>
            </p:nvSpPr>
            <p:spPr>
              <a:xfrm>
                <a:off x="9743284" y="29356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88" name="TextBox 287">
                <a:extLst>
                  <a:ext uri="{FF2B5EF4-FFF2-40B4-BE49-F238E27FC236}">
                    <a16:creationId xmlns:a16="http://schemas.microsoft.com/office/drawing/2014/main" id="{2615BEC4-541D-3D4A-BCF0-4E11BCDDE4A2}"/>
                  </a:ext>
                </a:extLst>
              </p:cNvPr>
              <p:cNvSpPr txBox="1">
                <a:spLocks noRot="1" noChangeAspect="1" noMove="1" noResize="1" noEditPoints="1" noAdjustHandles="1" noChangeArrowheads="1" noChangeShapeType="1" noTextEdit="1"/>
              </p:cNvSpPr>
              <p:nvPr/>
            </p:nvSpPr>
            <p:spPr>
              <a:xfrm>
                <a:off x="9743284" y="293560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89" name="Oval 288">
            <a:extLst>
              <a:ext uri="{FF2B5EF4-FFF2-40B4-BE49-F238E27FC236}">
                <a16:creationId xmlns:a16="http://schemas.microsoft.com/office/drawing/2014/main" id="{6D228FCD-4AFD-5544-90E6-CCE8E33D18A2}"/>
              </a:ext>
            </a:extLst>
          </p:cNvPr>
          <p:cNvSpPr/>
          <p:nvPr/>
        </p:nvSpPr>
        <p:spPr>
          <a:xfrm>
            <a:off x="9650877" y="377058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0" name="TextBox 289">
                <a:extLst>
                  <a:ext uri="{FF2B5EF4-FFF2-40B4-BE49-F238E27FC236}">
                    <a16:creationId xmlns:a16="http://schemas.microsoft.com/office/drawing/2014/main" id="{D859D433-807C-204C-9585-88588E2EDBB1}"/>
                  </a:ext>
                </a:extLst>
              </p:cNvPr>
              <p:cNvSpPr txBox="1"/>
              <p:nvPr/>
            </p:nvSpPr>
            <p:spPr>
              <a:xfrm>
                <a:off x="9743284" y="382472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90" name="TextBox 289">
                <a:extLst>
                  <a:ext uri="{FF2B5EF4-FFF2-40B4-BE49-F238E27FC236}">
                    <a16:creationId xmlns:a16="http://schemas.microsoft.com/office/drawing/2014/main" id="{D859D433-807C-204C-9585-88588E2EDBB1}"/>
                  </a:ext>
                </a:extLst>
              </p:cNvPr>
              <p:cNvSpPr txBox="1">
                <a:spLocks noRot="1" noChangeAspect="1" noMove="1" noResize="1" noEditPoints="1" noAdjustHandles="1" noChangeArrowheads="1" noChangeShapeType="1" noTextEdit="1"/>
              </p:cNvSpPr>
              <p:nvPr/>
            </p:nvSpPr>
            <p:spPr>
              <a:xfrm>
                <a:off x="9743284" y="3824728"/>
                <a:ext cx="144270" cy="184666"/>
              </a:xfrm>
              <a:prstGeom prst="rect">
                <a:avLst/>
              </a:prstGeom>
              <a:blipFill>
                <a:blip r:embed="rId23"/>
                <a:stretch>
                  <a:fillRect l="-30769" r="-23077" b="-31250"/>
                </a:stretch>
              </a:blipFill>
            </p:spPr>
            <p:txBody>
              <a:bodyPr/>
              <a:lstStyle/>
              <a:p>
                <a:r>
                  <a:rPr lang="en-US">
                    <a:noFill/>
                  </a:rPr>
                  <a:t> </a:t>
                </a:r>
              </a:p>
            </p:txBody>
          </p:sp>
        </mc:Fallback>
      </mc:AlternateContent>
      <p:sp>
        <p:nvSpPr>
          <p:cNvPr id="291" name="Oval 290">
            <a:extLst>
              <a:ext uri="{FF2B5EF4-FFF2-40B4-BE49-F238E27FC236}">
                <a16:creationId xmlns:a16="http://schemas.microsoft.com/office/drawing/2014/main" id="{2D651A83-7774-9341-B37B-98023057571F}"/>
              </a:ext>
            </a:extLst>
          </p:cNvPr>
          <p:cNvSpPr/>
          <p:nvPr/>
        </p:nvSpPr>
        <p:spPr>
          <a:xfrm>
            <a:off x="9650877" y="47064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2" name="TextBox 291">
                <a:extLst>
                  <a:ext uri="{FF2B5EF4-FFF2-40B4-BE49-F238E27FC236}">
                    <a16:creationId xmlns:a16="http://schemas.microsoft.com/office/drawing/2014/main" id="{78AE7C1E-7BCF-C741-8C23-DD49AE84E45C}"/>
                  </a:ext>
                </a:extLst>
              </p:cNvPr>
              <p:cNvSpPr txBox="1"/>
              <p:nvPr/>
            </p:nvSpPr>
            <p:spPr>
              <a:xfrm>
                <a:off x="9743284" y="47605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92" name="TextBox 291">
                <a:extLst>
                  <a:ext uri="{FF2B5EF4-FFF2-40B4-BE49-F238E27FC236}">
                    <a16:creationId xmlns:a16="http://schemas.microsoft.com/office/drawing/2014/main" id="{78AE7C1E-7BCF-C741-8C23-DD49AE84E45C}"/>
                  </a:ext>
                </a:extLst>
              </p:cNvPr>
              <p:cNvSpPr txBox="1">
                <a:spLocks noRot="1" noChangeAspect="1" noMove="1" noResize="1" noEditPoints="1" noAdjustHandles="1" noChangeArrowheads="1" noChangeShapeType="1" noTextEdit="1"/>
              </p:cNvSpPr>
              <p:nvPr/>
            </p:nvSpPr>
            <p:spPr>
              <a:xfrm>
                <a:off x="9743284" y="4760586"/>
                <a:ext cx="144270" cy="184666"/>
              </a:xfrm>
              <a:prstGeom prst="rect">
                <a:avLst/>
              </a:prstGeom>
              <a:blipFill>
                <a:blip r:embed="rId24"/>
                <a:stretch>
                  <a:fillRect l="-30769" r="-23077" b="-33333"/>
                </a:stretch>
              </a:blipFill>
            </p:spPr>
            <p:txBody>
              <a:bodyPr/>
              <a:lstStyle/>
              <a:p>
                <a:r>
                  <a:rPr lang="en-US">
                    <a:noFill/>
                  </a:rPr>
                  <a:t> </a:t>
                </a:r>
              </a:p>
            </p:txBody>
          </p:sp>
        </mc:Fallback>
      </mc:AlternateContent>
      <p:cxnSp>
        <p:nvCxnSpPr>
          <p:cNvPr id="293" name="Straight Arrow Connector 292">
            <a:extLst>
              <a:ext uri="{FF2B5EF4-FFF2-40B4-BE49-F238E27FC236}">
                <a16:creationId xmlns:a16="http://schemas.microsoft.com/office/drawing/2014/main" id="{C2FE7F53-C406-5F4F-A8E1-C0EBE8FD043D}"/>
              </a:ext>
            </a:extLst>
          </p:cNvPr>
          <p:cNvCxnSpPr/>
          <p:nvPr/>
        </p:nvCxnSpPr>
        <p:spPr>
          <a:xfrm>
            <a:off x="10004664" y="304302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ABCB24B-29A6-224B-9F16-5EB78F8F30D7}"/>
              </a:ext>
            </a:extLst>
          </p:cNvPr>
          <p:cNvCxnSpPr/>
          <p:nvPr/>
        </p:nvCxnSpPr>
        <p:spPr>
          <a:xfrm>
            <a:off x="10007251" y="391446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072F17F-A986-3A49-89F1-89B34FDCE07A}"/>
              </a:ext>
            </a:extLst>
          </p:cNvPr>
          <p:cNvCxnSpPr/>
          <p:nvPr/>
        </p:nvCxnSpPr>
        <p:spPr>
          <a:xfrm>
            <a:off x="10012610" y="4858744"/>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E271E30-85A8-BF4C-ADF5-FCF992D503A7}"/>
              </a:ext>
            </a:extLst>
          </p:cNvPr>
          <p:cNvCxnSpPr>
            <a:cxnSpLocks/>
            <a:stCxn id="137" idx="5"/>
          </p:cNvCxnSpPr>
          <p:nvPr/>
        </p:nvCxnSpPr>
        <p:spPr>
          <a:xfrm>
            <a:off x="9032077" y="2299948"/>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4890D22A-AF96-9142-9555-8E7E1DA6AA11}"/>
              </a:ext>
            </a:extLst>
          </p:cNvPr>
          <p:cNvCxnSpPr>
            <a:cxnSpLocks/>
            <a:stCxn id="137" idx="5"/>
            <a:endCxn id="289" idx="2"/>
          </p:cNvCxnSpPr>
          <p:nvPr/>
        </p:nvCxnSpPr>
        <p:spPr>
          <a:xfrm>
            <a:off x="9032077" y="2299948"/>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9B5D936-2EA5-4246-84CF-F692A5812535}"/>
              </a:ext>
            </a:extLst>
          </p:cNvPr>
          <p:cNvCxnSpPr>
            <a:cxnSpLocks/>
            <a:endCxn id="291" idx="2"/>
          </p:cNvCxnSpPr>
          <p:nvPr/>
        </p:nvCxnSpPr>
        <p:spPr>
          <a:xfrm>
            <a:off x="9061251" y="2358387"/>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97598289-BD0F-7E42-B472-5474437BFC20}"/>
              </a:ext>
            </a:extLst>
          </p:cNvPr>
          <p:cNvCxnSpPr>
            <a:cxnSpLocks/>
            <a:stCxn id="245" idx="6"/>
          </p:cNvCxnSpPr>
          <p:nvPr/>
        </p:nvCxnSpPr>
        <p:spPr>
          <a:xfrm>
            <a:off x="8910580" y="2959207"/>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7B15C928-D99B-4E46-8C73-C05BEC46339F}"/>
              </a:ext>
            </a:extLst>
          </p:cNvPr>
          <p:cNvCxnSpPr>
            <a:cxnSpLocks/>
            <a:stCxn id="245" idx="6"/>
            <a:endCxn id="289" idx="2"/>
          </p:cNvCxnSpPr>
          <p:nvPr/>
        </p:nvCxnSpPr>
        <p:spPr>
          <a:xfrm>
            <a:off x="8910580" y="2959207"/>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07925992-1070-5D4A-8A37-520EB3472764}"/>
              </a:ext>
            </a:extLst>
          </p:cNvPr>
          <p:cNvCxnSpPr>
            <a:cxnSpLocks/>
            <a:stCxn id="245" idx="6"/>
            <a:endCxn id="291" idx="2"/>
          </p:cNvCxnSpPr>
          <p:nvPr/>
        </p:nvCxnSpPr>
        <p:spPr>
          <a:xfrm>
            <a:off x="8910580" y="2959207"/>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1DA9439-2557-9741-A581-BBC5DC77729E}"/>
              </a:ext>
            </a:extLst>
          </p:cNvPr>
          <p:cNvCxnSpPr>
            <a:cxnSpLocks/>
          </p:cNvCxnSpPr>
          <p:nvPr/>
        </p:nvCxnSpPr>
        <p:spPr>
          <a:xfrm flipV="1">
            <a:off x="8917679" y="3021226"/>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57D77439-50F9-F647-A3BB-C369D0A22F65}"/>
              </a:ext>
            </a:extLst>
          </p:cNvPr>
          <p:cNvCxnSpPr>
            <a:cxnSpLocks/>
          </p:cNvCxnSpPr>
          <p:nvPr/>
        </p:nvCxnSpPr>
        <p:spPr>
          <a:xfrm flipV="1">
            <a:off x="8930792" y="3876343"/>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01DEDBE4-A11C-9D41-B16B-720CE911B710}"/>
              </a:ext>
            </a:extLst>
          </p:cNvPr>
          <p:cNvCxnSpPr>
            <a:cxnSpLocks/>
            <a:endCxn id="291" idx="2"/>
          </p:cNvCxnSpPr>
          <p:nvPr/>
        </p:nvCxnSpPr>
        <p:spPr>
          <a:xfrm>
            <a:off x="8908600" y="3916174"/>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81D53586-6CAC-CF4E-8685-0FCA1FCB6EEB}"/>
              </a:ext>
            </a:extLst>
          </p:cNvPr>
          <p:cNvCxnSpPr>
            <a:cxnSpLocks/>
          </p:cNvCxnSpPr>
          <p:nvPr/>
        </p:nvCxnSpPr>
        <p:spPr>
          <a:xfrm flipV="1">
            <a:off x="8908124" y="3053311"/>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35BE702C-D2D4-0E4C-9E54-A7876A573DBE}"/>
              </a:ext>
            </a:extLst>
          </p:cNvPr>
          <p:cNvCxnSpPr>
            <a:cxnSpLocks/>
            <a:endCxn id="289" idx="2"/>
          </p:cNvCxnSpPr>
          <p:nvPr/>
        </p:nvCxnSpPr>
        <p:spPr>
          <a:xfrm flipV="1">
            <a:off x="8921184" y="3910347"/>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C8AA4042-D0C5-2547-BB1B-DFCA186A5771}"/>
              </a:ext>
            </a:extLst>
          </p:cNvPr>
          <p:cNvCxnSpPr>
            <a:cxnSpLocks/>
            <a:endCxn id="291" idx="2"/>
          </p:cNvCxnSpPr>
          <p:nvPr/>
        </p:nvCxnSpPr>
        <p:spPr>
          <a:xfrm flipV="1">
            <a:off x="8909713" y="4846205"/>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Example - MNIST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329117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219713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248038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1956-055C-C847-A6CC-C815282CC894}"/>
              </a:ext>
            </a:extLst>
          </p:cNvPr>
          <p:cNvSpPr>
            <a:spLocks noGrp="1"/>
          </p:cNvSpPr>
          <p:nvPr>
            <p:ph type="title"/>
          </p:nvPr>
        </p:nvSpPr>
        <p:spPr>
          <a:xfrm>
            <a:off x="838200" y="365125"/>
            <a:ext cx="10515600" cy="1325563"/>
          </a:xfrm>
        </p:spPr>
        <p:txBody>
          <a:bodyPr/>
          <a:lstStyle/>
          <a:p>
            <a:r>
              <a:rPr lang="en-US"/>
              <a:t>Outline</a:t>
            </a:r>
            <a:endParaRPr lang="en-US" dirty="0"/>
          </a:p>
        </p:txBody>
      </p:sp>
      <p:sp>
        <p:nvSpPr>
          <p:cNvPr id="3" name="Content Placeholder 2">
            <a:extLst>
              <a:ext uri="{FF2B5EF4-FFF2-40B4-BE49-F238E27FC236}">
                <a16:creationId xmlns:a16="http://schemas.microsoft.com/office/drawing/2014/main" id="{02067CAB-6982-D649-9F69-7CD357506DC6}"/>
              </a:ext>
            </a:extLst>
          </p:cNvPr>
          <p:cNvSpPr>
            <a:spLocks noGrp="1"/>
          </p:cNvSpPr>
          <p:nvPr>
            <p:ph idx="1"/>
          </p:nvPr>
        </p:nvSpPr>
        <p:spPr>
          <a:xfrm>
            <a:off x="838200" y="1825625"/>
            <a:ext cx="10515600" cy="4351338"/>
          </a:xfrm>
        </p:spPr>
        <p:txBody>
          <a:bodyPr/>
          <a:lstStyle/>
          <a:p>
            <a:r>
              <a:rPr lang="en-US"/>
              <a:t>What is Deep Learning </a:t>
            </a:r>
          </a:p>
          <a:p>
            <a:r>
              <a:rPr lang="en-US"/>
              <a:t>Neural Networks</a:t>
            </a:r>
          </a:p>
          <a:p>
            <a:pPr lvl="1"/>
            <a:r>
              <a:rPr lang="en-US"/>
              <a:t>MNIST Demo</a:t>
            </a:r>
          </a:p>
          <a:p>
            <a:r>
              <a:rPr lang="en-US"/>
              <a:t>Convolutional Neural Networks</a:t>
            </a:r>
          </a:p>
          <a:p>
            <a:pPr lvl="1"/>
            <a:r>
              <a:rPr lang="en-US"/>
              <a:t>Fashion MNIST Demo</a:t>
            </a:r>
          </a:p>
          <a:p>
            <a:r>
              <a:rPr lang="en-US"/>
              <a:t>Recurrent Neural Networks</a:t>
            </a:r>
          </a:p>
          <a:p>
            <a:pPr lvl="1"/>
            <a:r>
              <a:rPr lang="en-US"/>
              <a:t>IMDb</a:t>
            </a:r>
            <a:endParaRPr lang="en-US" dirty="0"/>
          </a:p>
        </p:txBody>
      </p:sp>
    </p:spTree>
    <p:extLst>
      <p:ext uri="{BB962C8B-B14F-4D97-AF65-F5344CB8AC3E}">
        <p14:creationId xmlns:p14="http://schemas.microsoft.com/office/powerpoint/2010/main" val="193122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Training a Neural Network</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4" y="5584454"/>
            <a:ext cx="1626107" cy="1219580"/>
          </a:xfrm>
        </p:spPr>
      </p:pic>
      <p:cxnSp>
        <p:nvCxnSpPr>
          <p:cNvPr id="132" name="Straight Arrow Connector 131">
            <a:extLst>
              <a:ext uri="{FF2B5EF4-FFF2-40B4-BE49-F238E27FC236}">
                <a16:creationId xmlns:a16="http://schemas.microsoft.com/office/drawing/2014/main" id="{CC60CCC0-84F5-7C4A-B35D-D5541E9C72EA}"/>
              </a:ext>
            </a:extLst>
          </p:cNvPr>
          <p:cNvCxnSpPr>
            <a:cxnSpLocks/>
          </p:cNvCxnSpPr>
          <p:nvPr/>
        </p:nvCxnSpPr>
        <p:spPr>
          <a:xfrm flipV="1">
            <a:off x="147108" y="5305774"/>
            <a:ext cx="99849" cy="24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4"/>
          <a:stretch>
            <a:fillRect/>
          </a:stretch>
        </p:blipFill>
        <p:spPr>
          <a:xfrm>
            <a:off x="9387524" y="5582481"/>
            <a:ext cx="1538126" cy="1275519"/>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
        <p:nvSpPr>
          <p:cNvPr id="133" name="Oval 132">
            <a:extLst>
              <a:ext uri="{FF2B5EF4-FFF2-40B4-BE49-F238E27FC236}">
                <a16:creationId xmlns:a16="http://schemas.microsoft.com/office/drawing/2014/main" id="{E34BF05D-EAD3-D442-962E-9ECE8E68DFFD}"/>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A910148-0E4C-524B-8967-7A3B4CCDD699}"/>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BD005A5-78FB-244C-920A-18D9D95110F7}"/>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9A55F93-DF18-AF44-93B8-36A74C9D4B71}"/>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72EAE421-37FB-6144-97AD-CB23BC847C3E}"/>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72EAE421-37FB-6144-97AD-CB23BC847C3E}"/>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5"/>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0E2B480C-F640-0242-902C-95A21DB3B594}"/>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143" name="TextBox 142">
                <a:extLst>
                  <a:ext uri="{FF2B5EF4-FFF2-40B4-BE49-F238E27FC236}">
                    <a16:creationId xmlns:a16="http://schemas.microsoft.com/office/drawing/2014/main" id="{0E2B480C-F640-0242-902C-95A21DB3B594}"/>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10E03455-4FAE-5749-A3F7-F85BD922EA78}"/>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p:sp>
            <p:nvSpPr>
              <p:cNvPr id="144" name="TextBox 143">
                <a:extLst>
                  <a:ext uri="{FF2B5EF4-FFF2-40B4-BE49-F238E27FC236}">
                    <a16:creationId xmlns:a16="http://schemas.microsoft.com/office/drawing/2014/main" id="{10E03455-4FAE-5749-A3F7-F85BD922EA78}"/>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1C3DA0A0-547B-3A46-AACA-18EBDD109FB3}"/>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45" name="TextBox 144">
                <a:extLst>
                  <a:ext uri="{FF2B5EF4-FFF2-40B4-BE49-F238E27FC236}">
                    <a16:creationId xmlns:a16="http://schemas.microsoft.com/office/drawing/2014/main" id="{1C3DA0A0-547B-3A46-AACA-18EBDD109FB3}"/>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46" name="Oval 145">
            <a:extLst>
              <a:ext uri="{FF2B5EF4-FFF2-40B4-BE49-F238E27FC236}">
                <a16:creationId xmlns:a16="http://schemas.microsoft.com/office/drawing/2014/main" id="{D5C3943C-92E4-1247-9C1E-6826E50210C0}"/>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F42A07C2-1757-5747-8D40-D420D8BB3EE9}"/>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p:sp>
            <p:nvSpPr>
              <p:cNvPr id="147" name="TextBox 146">
                <a:extLst>
                  <a:ext uri="{FF2B5EF4-FFF2-40B4-BE49-F238E27FC236}">
                    <a16:creationId xmlns:a16="http://schemas.microsoft.com/office/drawing/2014/main" id="{F42A07C2-1757-5747-8D40-D420D8BB3EE9}"/>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9"/>
                <a:stretch>
                  <a:fillRect t="-8333" b="-20833"/>
                </a:stretch>
              </a:blipFill>
            </p:spPr>
            <p:txBody>
              <a:bodyPr/>
              <a:lstStyle/>
              <a:p>
                <a:r>
                  <a:rPr lang="en-US">
                    <a:noFill/>
                  </a:rPr>
                  <a:t> </a:t>
                </a:r>
              </a:p>
            </p:txBody>
          </p:sp>
        </mc:Fallback>
      </mc:AlternateContent>
      <p:cxnSp>
        <p:nvCxnSpPr>
          <p:cNvPr id="148" name="Straight Arrow Connector 147">
            <a:extLst>
              <a:ext uri="{FF2B5EF4-FFF2-40B4-BE49-F238E27FC236}">
                <a16:creationId xmlns:a16="http://schemas.microsoft.com/office/drawing/2014/main" id="{788633BF-C01D-8F40-AFCB-B5ED9345B04F}"/>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BFDE2E30-5D39-CE4B-B3C5-07028E998019}"/>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8BA79770-7FA4-CD42-92D2-F7B7503D879B}"/>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p:sp>
            <p:nvSpPr>
              <p:cNvPr id="150" name="TextBox 149">
                <a:extLst>
                  <a:ext uri="{FF2B5EF4-FFF2-40B4-BE49-F238E27FC236}">
                    <a16:creationId xmlns:a16="http://schemas.microsoft.com/office/drawing/2014/main" id="{8BA79770-7FA4-CD42-92D2-F7B7503D879B}"/>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10"/>
                <a:stretch>
                  <a:fillRect t="-8333" b="-20833"/>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C3E9DB15-2008-4045-8019-F6990EEC9176}"/>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78E73060-8F75-AD4B-8DC1-520A96E97461}"/>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p:sp>
            <p:nvSpPr>
              <p:cNvPr id="152" name="TextBox 151">
                <a:extLst>
                  <a:ext uri="{FF2B5EF4-FFF2-40B4-BE49-F238E27FC236}">
                    <a16:creationId xmlns:a16="http://schemas.microsoft.com/office/drawing/2014/main" id="{78E73060-8F75-AD4B-8DC1-520A96E97461}"/>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11"/>
                <a:stretch>
                  <a:fillRect t="-13043" b="-21739"/>
                </a:stretch>
              </a:blipFill>
            </p:spPr>
            <p:txBody>
              <a:bodyPr/>
              <a:lstStyle/>
              <a:p>
                <a:r>
                  <a:rPr lang="en-US">
                    <a:noFill/>
                  </a:rPr>
                  <a:t> </a:t>
                </a:r>
              </a:p>
            </p:txBody>
          </p:sp>
        </mc:Fallback>
      </mc:AlternateContent>
      <p:sp>
        <p:nvSpPr>
          <p:cNvPr id="153" name="Frame 152">
            <a:extLst>
              <a:ext uri="{FF2B5EF4-FFF2-40B4-BE49-F238E27FC236}">
                <a16:creationId xmlns:a16="http://schemas.microsoft.com/office/drawing/2014/main" id="{B115CB16-8AF1-1349-A32A-8FD92AAF4645}"/>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Oval 153">
            <a:extLst>
              <a:ext uri="{FF2B5EF4-FFF2-40B4-BE49-F238E27FC236}">
                <a16:creationId xmlns:a16="http://schemas.microsoft.com/office/drawing/2014/main" id="{C68B3EAC-75C4-D04B-8A4F-EFFB5F471B2F}"/>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5" name="TextBox 154">
                <a:extLst>
                  <a:ext uri="{FF2B5EF4-FFF2-40B4-BE49-F238E27FC236}">
                    <a16:creationId xmlns:a16="http://schemas.microsoft.com/office/drawing/2014/main" id="{CA6D1F4E-24E2-6947-88D1-BA15F5228C83}"/>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55" name="TextBox 154">
                <a:extLst>
                  <a:ext uri="{FF2B5EF4-FFF2-40B4-BE49-F238E27FC236}">
                    <a16:creationId xmlns:a16="http://schemas.microsoft.com/office/drawing/2014/main" id="{CA6D1F4E-24E2-6947-88D1-BA15F5228C83}"/>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8"/>
                <a:stretch>
                  <a:fillRect b="-4348"/>
                </a:stretch>
              </a:blipFill>
            </p:spPr>
            <p:txBody>
              <a:bodyPr/>
              <a:lstStyle/>
              <a:p>
                <a:r>
                  <a:rPr lang="en-US">
                    <a:noFill/>
                  </a:rPr>
                  <a:t> </a:t>
                </a:r>
              </a:p>
            </p:txBody>
          </p:sp>
        </mc:Fallback>
      </mc:AlternateContent>
      <p:sp>
        <p:nvSpPr>
          <p:cNvPr id="156" name="Oval 155">
            <a:extLst>
              <a:ext uri="{FF2B5EF4-FFF2-40B4-BE49-F238E27FC236}">
                <a16:creationId xmlns:a16="http://schemas.microsoft.com/office/drawing/2014/main" id="{43127619-E9ED-5D4E-A28E-6E8CD3410CEF}"/>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id="{F58289F9-179E-C84A-BF6E-C9EC7EEB5D7F}"/>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57" name="TextBox 156">
                <a:extLst>
                  <a:ext uri="{FF2B5EF4-FFF2-40B4-BE49-F238E27FC236}">
                    <a16:creationId xmlns:a16="http://schemas.microsoft.com/office/drawing/2014/main" id="{F58289F9-179E-C84A-BF6E-C9EC7EEB5D7F}"/>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2"/>
                <a:stretch>
                  <a:fillRect b="-4545"/>
                </a:stretch>
              </a:blipFill>
            </p:spPr>
            <p:txBody>
              <a:bodyPr/>
              <a:lstStyle/>
              <a:p>
                <a:r>
                  <a:rPr lang="en-US">
                    <a:noFill/>
                  </a:rPr>
                  <a:t> </a:t>
                </a:r>
              </a:p>
            </p:txBody>
          </p:sp>
        </mc:Fallback>
      </mc:AlternateContent>
      <p:sp>
        <p:nvSpPr>
          <p:cNvPr id="158" name="Oval 157">
            <a:extLst>
              <a:ext uri="{FF2B5EF4-FFF2-40B4-BE49-F238E27FC236}">
                <a16:creationId xmlns:a16="http://schemas.microsoft.com/office/drawing/2014/main" id="{B9D3BADD-2508-F243-AA40-A7FF2547E356}"/>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FF9B44ED-C7AD-4D4F-9BD5-70701D761FD2}"/>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59" name="TextBox 158">
                <a:extLst>
                  <a:ext uri="{FF2B5EF4-FFF2-40B4-BE49-F238E27FC236}">
                    <a16:creationId xmlns:a16="http://schemas.microsoft.com/office/drawing/2014/main" id="{FF9B44ED-C7AD-4D4F-9BD5-70701D761FD2}"/>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3"/>
                <a:stretch>
                  <a:fillRect b="-4348"/>
                </a:stretch>
              </a:blipFill>
            </p:spPr>
            <p:txBody>
              <a:bodyPr/>
              <a:lstStyle/>
              <a:p>
                <a:r>
                  <a:rPr lang="en-US">
                    <a:noFill/>
                  </a:rPr>
                  <a:t> </a:t>
                </a:r>
              </a:p>
            </p:txBody>
          </p:sp>
        </mc:Fallback>
      </mc:AlternateContent>
      <p:sp>
        <p:nvSpPr>
          <p:cNvPr id="160" name="Oval 159">
            <a:extLst>
              <a:ext uri="{FF2B5EF4-FFF2-40B4-BE49-F238E27FC236}">
                <a16:creationId xmlns:a16="http://schemas.microsoft.com/office/drawing/2014/main" id="{32E5B6D2-D15F-BE41-A302-A3E3D26F7128}"/>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1" name="TextBox 160">
                <a:extLst>
                  <a:ext uri="{FF2B5EF4-FFF2-40B4-BE49-F238E27FC236}">
                    <a16:creationId xmlns:a16="http://schemas.microsoft.com/office/drawing/2014/main" id="{C8507329-7675-5546-BF2B-07B9ED4A62B1}"/>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161" name="TextBox 160">
                <a:extLst>
                  <a:ext uri="{FF2B5EF4-FFF2-40B4-BE49-F238E27FC236}">
                    <a16:creationId xmlns:a16="http://schemas.microsoft.com/office/drawing/2014/main" id="{C8507329-7675-5546-BF2B-07B9ED4A62B1}"/>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4"/>
                <a:stretch>
                  <a:fillRect b="-4348"/>
                </a:stretch>
              </a:blipFill>
            </p:spPr>
            <p:txBody>
              <a:bodyPr/>
              <a:lstStyle/>
              <a:p>
                <a:r>
                  <a:rPr lang="en-US">
                    <a:noFill/>
                  </a:rPr>
                  <a:t> </a:t>
                </a:r>
              </a:p>
            </p:txBody>
          </p:sp>
        </mc:Fallback>
      </mc:AlternateContent>
      <p:sp>
        <p:nvSpPr>
          <p:cNvPr id="162" name="Oval 161">
            <a:extLst>
              <a:ext uri="{FF2B5EF4-FFF2-40B4-BE49-F238E27FC236}">
                <a16:creationId xmlns:a16="http://schemas.microsoft.com/office/drawing/2014/main" id="{44FE1AD5-0497-3C4C-B869-872ED5EA3ECD}"/>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3" name="TextBox 162">
                <a:extLst>
                  <a:ext uri="{FF2B5EF4-FFF2-40B4-BE49-F238E27FC236}">
                    <a16:creationId xmlns:a16="http://schemas.microsoft.com/office/drawing/2014/main" id="{4F8C9712-FB51-274C-B5A3-5880512EBA1F}"/>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63" name="TextBox 162">
                <a:extLst>
                  <a:ext uri="{FF2B5EF4-FFF2-40B4-BE49-F238E27FC236}">
                    <a16:creationId xmlns:a16="http://schemas.microsoft.com/office/drawing/2014/main" id="{4F8C9712-FB51-274C-B5A3-5880512EBA1F}"/>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5"/>
                <a:stretch>
                  <a:fillRect l="-33333" r="-33333" b="-25000"/>
                </a:stretch>
              </a:blipFill>
            </p:spPr>
            <p:txBody>
              <a:bodyPr/>
              <a:lstStyle/>
              <a:p>
                <a:r>
                  <a:rPr lang="en-US">
                    <a:noFill/>
                  </a:rPr>
                  <a:t> </a:t>
                </a:r>
              </a:p>
            </p:txBody>
          </p:sp>
        </mc:Fallback>
      </mc:AlternateContent>
      <p:grpSp>
        <p:nvGrpSpPr>
          <p:cNvPr id="164" name="Group 163">
            <a:extLst>
              <a:ext uri="{FF2B5EF4-FFF2-40B4-BE49-F238E27FC236}">
                <a16:creationId xmlns:a16="http://schemas.microsoft.com/office/drawing/2014/main" id="{35D7E1E5-A837-D041-A931-C46D247E86C0}"/>
              </a:ext>
            </a:extLst>
          </p:cNvPr>
          <p:cNvGrpSpPr/>
          <p:nvPr/>
        </p:nvGrpSpPr>
        <p:grpSpPr>
          <a:xfrm>
            <a:off x="2597023" y="3414911"/>
            <a:ext cx="288105" cy="276352"/>
            <a:chOff x="9781110" y="4540757"/>
            <a:chExt cx="906465" cy="938158"/>
          </a:xfrm>
        </p:grpSpPr>
        <p:sp>
          <p:nvSpPr>
            <p:cNvPr id="165" name="Oval 164">
              <a:extLst>
                <a:ext uri="{FF2B5EF4-FFF2-40B4-BE49-F238E27FC236}">
                  <a16:creationId xmlns:a16="http://schemas.microsoft.com/office/drawing/2014/main" id="{9B62E262-320E-D84F-9E85-4B3A87A42FE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a:extLst>
                <a:ext uri="{FF2B5EF4-FFF2-40B4-BE49-F238E27FC236}">
                  <a16:creationId xmlns:a16="http://schemas.microsoft.com/office/drawing/2014/main" id="{379BB76B-6949-CE4E-A2C4-95A4FEDC0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Oval 166">
            <a:extLst>
              <a:ext uri="{FF2B5EF4-FFF2-40B4-BE49-F238E27FC236}">
                <a16:creationId xmlns:a16="http://schemas.microsoft.com/office/drawing/2014/main" id="{D47FE34A-0E85-A146-8327-785E2EFFE643}"/>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983413A9-346F-254F-8F5D-79C5F4C06726}"/>
              </a:ext>
            </a:extLst>
          </p:cNvPr>
          <p:cNvCxnSpPr>
            <a:endCxn id="167"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7941FC3D-C1D0-3040-9889-911F4642D98D}"/>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A67C98AB-FAD9-B04E-A743-D4A77F7843A8}"/>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70" name="TextBox 169">
                <a:extLst>
                  <a:ext uri="{FF2B5EF4-FFF2-40B4-BE49-F238E27FC236}">
                    <a16:creationId xmlns:a16="http://schemas.microsoft.com/office/drawing/2014/main" id="{A67C98AB-FAD9-B04E-A743-D4A77F7843A8}"/>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6"/>
                <a:stretch>
                  <a:fillRect l="-23077" r="-30769" b="-33333"/>
                </a:stretch>
              </a:blipFill>
            </p:spPr>
            <p:txBody>
              <a:bodyPr/>
              <a:lstStyle/>
              <a:p>
                <a:r>
                  <a:rPr lang="en-US">
                    <a:noFill/>
                  </a:rPr>
                  <a:t> </a:t>
                </a:r>
              </a:p>
            </p:txBody>
          </p:sp>
        </mc:Fallback>
      </mc:AlternateContent>
      <p:grpSp>
        <p:nvGrpSpPr>
          <p:cNvPr id="171" name="Group 170">
            <a:extLst>
              <a:ext uri="{FF2B5EF4-FFF2-40B4-BE49-F238E27FC236}">
                <a16:creationId xmlns:a16="http://schemas.microsoft.com/office/drawing/2014/main" id="{52F760F5-1821-F943-B501-8776A185D4E0}"/>
              </a:ext>
            </a:extLst>
          </p:cNvPr>
          <p:cNvGrpSpPr/>
          <p:nvPr/>
        </p:nvGrpSpPr>
        <p:grpSpPr>
          <a:xfrm>
            <a:off x="2592847" y="2485093"/>
            <a:ext cx="288105" cy="276352"/>
            <a:chOff x="9781110" y="4540757"/>
            <a:chExt cx="906465" cy="938158"/>
          </a:xfrm>
        </p:grpSpPr>
        <p:sp>
          <p:nvSpPr>
            <p:cNvPr id="172" name="Oval 171">
              <a:extLst>
                <a:ext uri="{FF2B5EF4-FFF2-40B4-BE49-F238E27FC236}">
                  <a16:creationId xmlns:a16="http://schemas.microsoft.com/office/drawing/2014/main" id="{53BCF116-6B05-2E48-9055-601A8791C3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FBD45C4F-D4C0-D84A-9E0C-E007D9E7A3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DFC57722-7CFC-BC44-B469-32B5DE6FBCB2}"/>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21BCFB59-E60B-9844-96D9-4477093538ED}"/>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487DD912-5DCE-6441-8161-A12ABCD651ED}"/>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D52D56B5-C6AB-4342-BE7D-6C82385A8E7C}"/>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77" name="TextBox 176">
                <a:extLst>
                  <a:ext uri="{FF2B5EF4-FFF2-40B4-BE49-F238E27FC236}">
                    <a16:creationId xmlns:a16="http://schemas.microsoft.com/office/drawing/2014/main" id="{D52D56B5-C6AB-4342-BE7D-6C82385A8E7C}"/>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7"/>
                <a:stretch>
                  <a:fillRect l="-33333" r="-33333" b="-33333"/>
                </a:stretch>
              </a:blipFill>
            </p:spPr>
            <p:txBody>
              <a:bodyPr/>
              <a:lstStyle/>
              <a:p>
                <a:r>
                  <a:rPr lang="en-US">
                    <a:noFill/>
                  </a:rPr>
                  <a:t> </a:t>
                </a:r>
              </a:p>
            </p:txBody>
          </p:sp>
        </mc:Fallback>
      </mc:AlternateContent>
      <p:grpSp>
        <p:nvGrpSpPr>
          <p:cNvPr id="178" name="Group 177">
            <a:extLst>
              <a:ext uri="{FF2B5EF4-FFF2-40B4-BE49-F238E27FC236}">
                <a16:creationId xmlns:a16="http://schemas.microsoft.com/office/drawing/2014/main" id="{E7EBB7C1-17A2-244F-8C24-9DB05E1EFF71}"/>
              </a:ext>
            </a:extLst>
          </p:cNvPr>
          <p:cNvGrpSpPr/>
          <p:nvPr/>
        </p:nvGrpSpPr>
        <p:grpSpPr>
          <a:xfrm>
            <a:off x="2588229" y="4349679"/>
            <a:ext cx="288105" cy="276352"/>
            <a:chOff x="9781110" y="4540757"/>
            <a:chExt cx="906465" cy="938158"/>
          </a:xfrm>
        </p:grpSpPr>
        <p:sp>
          <p:nvSpPr>
            <p:cNvPr id="179" name="Oval 178">
              <a:extLst>
                <a:ext uri="{FF2B5EF4-FFF2-40B4-BE49-F238E27FC236}">
                  <a16:creationId xmlns:a16="http://schemas.microsoft.com/office/drawing/2014/main" id="{11A380A1-C595-1744-A1B3-84975AC315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a:extLst>
                <a:ext uri="{FF2B5EF4-FFF2-40B4-BE49-F238E27FC236}">
                  <a16:creationId xmlns:a16="http://schemas.microsoft.com/office/drawing/2014/main" id="{75F83915-209C-B64A-BD46-CC6EDA6158E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Oval 180">
            <a:extLst>
              <a:ext uri="{FF2B5EF4-FFF2-40B4-BE49-F238E27FC236}">
                <a16:creationId xmlns:a16="http://schemas.microsoft.com/office/drawing/2014/main" id="{E4E0AB56-97DB-C34B-BB13-2974282002C7}"/>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ECEA2F57-0340-0E45-AAB8-C63AC7B25031}"/>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C7653B20-6CA9-2D45-AE29-802FC4D82A0F}"/>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4" name="TextBox 183">
                <a:extLst>
                  <a:ext uri="{FF2B5EF4-FFF2-40B4-BE49-F238E27FC236}">
                    <a16:creationId xmlns:a16="http://schemas.microsoft.com/office/drawing/2014/main" id="{6EAFE321-1DF1-BF48-8F9D-6C9D5661CD98}"/>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84" name="TextBox 183">
                <a:extLst>
                  <a:ext uri="{FF2B5EF4-FFF2-40B4-BE49-F238E27FC236}">
                    <a16:creationId xmlns:a16="http://schemas.microsoft.com/office/drawing/2014/main" id="{6EAFE321-1DF1-BF48-8F9D-6C9D5661CD98}"/>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33333" r="-33333" b="-25000"/>
                </a:stretch>
              </a:blipFill>
            </p:spPr>
            <p:txBody>
              <a:bodyPr/>
              <a:lstStyle/>
              <a:p>
                <a:r>
                  <a:rPr lang="en-US">
                    <a:noFill/>
                  </a:rPr>
                  <a:t> </a:t>
                </a:r>
              </a:p>
            </p:txBody>
          </p:sp>
        </mc:Fallback>
      </mc:AlternateContent>
      <p:grpSp>
        <p:nvGrpSpPr>
          <p:cNvPr id="185" name="Group 184">
            <a:extLst>
              <a:ext uri="{FF2B5EF4-FFF2-40B4-BE49-F238E27FC236}">
                <a16:creationId xmlns:a16="http://schemas.microsoft.com/office/drawing/2014/main" id="{03776842-AB29-4343-AF16-B017D4133B59}"/>
              </a:ext>
            </a:extLst>
          </p:cNvPr>
          <p:cNvGrpSpPr/>
          <p:nvPr/>
        </p:nvGrpSpPr>
        <p:grpSpPr>
          <a:xfrm>
            <a:off x="4766033" y="3414911"/>
            <a:ext cx="288105" cy="276352"/>
            <a:chOff x="9781110" y="4540757"/>
            <a:chExt cx="906465" cy="938158"/>
          </a:xfrm>
        </p:grpSpPr>
        <p:sp>
          <p:nvSpPr>
            <p:cNvPr id="186" name="Oval 185">
              <a:extLst>
                <a:ext uri="{FF2B5EF4-FFF2-40B4-BE49-F238E27FC236}">
                  <a16:creationId xmlns:a16="http://schemas.microsoft.com/office/drawing/2014/main" id="{EE78B722-5F19-3742-83D1-F3CA751CC13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2D3D85AB-71C4-AE44-A3A7-8E1DADB7E26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Oval 187">
            <a:extLst>
              <a:ext uri="{FF2B5EF4-FFF2-40B4-BE49-F238E27FC236}">
                <a16:creationId xmlns:a16="http://schemas.microsoft.com/office/drawing/2014/main" id="{3A07C233-F4C6-444C-8B3C-0DDA73D15991}"/>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153D33D8-F59D-4D4C-B191-6E5C966A7DEF}"/>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92BFEC80-41DE-C14C-A7E2-0AE142E622A7}"/>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FB1803EF-EBA3-5145-A32C-A984689C5F3C}"/>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91" name="TextBox 190">
                <a:extLst>
                  <a:ext uri="{FF2B5EF4-FFF2-40B4-BE49-F238E27FC236}">
                    <a16:creationId xmlns:a16="http://schemas.microsoft.com/office/drawing/2014/main" id="{FB1803EF-EBA3-5145-A32C-A984689C5F3C}"/>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8"/>
                <a:stretch>
                  <a:fillRect l="-23077" r="-23077" b="-33333"/>
                </a:stretch>
              </a:blipFill>
            </p:spPr>
            <p:txBody>
              <a:bodyPr/>
              <a:lstStyle/>
              <a:p>
                <a:r>
                  <a:rPr lang="en-US">
                    <a:noFill/>
                  </a:rPr>
                  <a:t> </a:t>
                </a:r>
              </a:p>
            </p:txBody>
          </p:sp>
        </mc:Fallback>
      </mc:AlternateContent>
      <p:grpSp>
        <p:nvGrpSpPr>
          <p:cNvPr id="192" name="Group 191">
            <a:extLst>
              <a:ext uri="{FF2B5EF4-FFF2-40B4-BE49-F238E27FC236}">
                <a16:creationId xmlns:a16="http://schemas.microsoft.com/office/drawing/2014/main" id="{88F99189-B060-D849-AB00-D4769F9C05A7}"/>
              </a:ext>
            </a:extLst>
          </p:cNvPr>
          <p:cNvGrpSpPr/>
          <p:nvPr/>
        </p:nvGrpSpPr>
        <p:grpSpPr>
          <a:xfrm>
            <a:off x="4761857" y="2485093"/>
            <a:ext cx="288105" cy="276352"/>
            <a:chOff x="9781110" y="4540757"/>
            <a:chExt cx="906465" cy="938158"/>
          </a:xfrm>
        </p:grpSpPr>
        <p:sp>
          <p:nvSpPr>
            <p:cNvPr id="193" name="Oval 192">
              <a:extLst>
                <a:ext uri="{FF2B5EF4-FFF2-40B4-BE49-F238E27FC236}">
                  <a16:creationId xmlns:a16="http://schemas.microsoft.com/office/drawing/2014/main" id="{2152142B-2393-464C-9E36-E510F45DFAA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a:extLst>
                <a:ext uri="{FF2B5EF4-FFF2-40B4-BE49-F238E27FC236}">
                  <a16:creationId xmlns:a16="http://schemas.microsoft.com/office/drawing/2014/main" id="{EC3F8E7E-8D73-554B-AF81-3E594AA8CC0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Oval 194">
            <a:extLst>
              <a:ext uri="{FF2B5EF4-FFF2-40B4-BE49-F238E27FC236}">
                <a16:creationId xmlns:a16="http://schemas.microsoft.com/office/drawing/2014/main" id="{A9C5E8DD-FCA6-0A4D-9978-EF2A51310BC1}"/>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7A8B6FAB-B2F5-3247-A45A-B83BDFBDC3AB}"/>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757AD979-0BD8-6842-8943-3929FB7BB207}"/>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8" name="TextBox 197">
                <a:extLst>
                  <a:ext uri="{FF2B5EF4-FFF2-40B4-BE49-F238E27FC236}">
                    <a16:creationId xmlns:a16="http://schemas.microsoft.com/office/drawing/2014/main" id="{BBCFC852-ED24-1C4F-A6CD-0E24A37577C7}"/>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98" name="TextBox 197">
                <a:extLst>
                  <a:ext uri="{FF2B5EF4-FFF2-40B4-BE49-F238E27FC236}">
                    <a16:creationId xmlns:a16="http://schemas.microsoft.com/office/drawing/2014/main" id="{BBCFC852-ED24-1C4F-A6CD-0E24A37577C7}"/>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F64ABCE7-C79C-3C4B-9A33-1FA3696D1065}"/>
              </a:ext>
            </a:extLst>
          </p:cNvPr>
          <p:cNvGrpSpPr/>
          <p:nvPr/>
        </p:nvGrpSpPr>
        <p:grpSpPr>
          <a:xfrm>
            <a:off x="4757239" y="4349679"/>
            <a:ext cx="288105" cy="276352"/>
            <a:chOff x="9781110" y="4540757"/>
            <a:chExt cx="906465" cy="938158"/>
          </a:xfrm>
        </p:grpSpPr>
        <p:sp>
          <p:nvSpPr>
            <p:cNvPr id="200" name="Oval 199">
              <a:extLst>
                <a:ext uri="{FF2B5EF4-FFF2-40B4-BE49-F238E27FC236}">
                  <a16:creationId xmlns:a16="http://schemas.microsoft.com/office/drawing/2014/main" id="{9E902B37-7581-8348-9D25-8B539B8CFF4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005CD69-037A-BE4E-B8B6-620A828DDDA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Oval 201">
            <a:extLst>
              <a:ext uri="{FF2B5EF4-FFF2-40B4-BE49-F238E27FC236}">
                <a16:creationId xmlns:a16="http://schemas.microsoft.com/office/drawing/2014/main" id="{79E3A7BC-DE5C-5649-82EA-3D069E86D9CF}"/>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40D9BA0-9719-5D43-92E5-0D1C69267C37}"/>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2B87A0A0-83E5-1341-88B6-C8CF0805E20E}"/>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11264210-5F99-C64C-B1CA-9274098C3F5B}"/>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05" name="TextBox 204">
                <a:extLst>
                  <a:ext uri="{FF2B5EF4-FFF2-40B4-BE49-F238E27FC236}">
                    <a16:creationId xmlns:a16="http://schemas.microsoft.com/office/drawing/2014/main" id="{11264210-5F99-C64C-B1CA-9274098C3F5B}"/>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20"/>
                <a:stretch>
                  <a:fillRect l="-45455" r="-36364" b="-25000"/>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ACFF8D60-6897-6D45-A5E3-1374B78A94CF}"/>
              </a:ext>
            </a:extLst>
          </p:cNvPr>
          <p:cNvGrpSpPr/>
          <p:nvPr/>
        </p:nvGrpSpPr>
        <p:grpSpPr>
          <a:xfrm>
            <a:off x="6684793" y="3379420"/>
            <a:ext cx="288105" cy="276352"/>
            <a:chOff x="9781110" y="4540757"/>
            <a:chExt cx="906465" cy="938158"/>
          </a:xfrm>
        </p:grpSpPr>
        <p:sp>
          <p:nvSpPr>
            <p:cNvPr id="207" name="Oval 206">
              <a:extLst>
                <a:ext uri="{FF2B5EF4-FFF2-40B4-BE49-F238E27FC236}">
                  <a16:creationId xmlns:a16="http://schemas.microsoft.com/office/drawing/2014/main" id="{F4D45A0A-84BD-C140-992C-32AF4FA1176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A87D309-361E-074A-A2A6-90E7FF7258D0}"/>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Oval 208">
            <a:extLst>
              <a:ext uri="{FF2B5EF4-FFF2-40B4-BE49-F238E27FC236}">
                <a16:creationId xmlns:a16="http://schemas.microsoft.com/office/drawing/2014/main" id="{80853A19-2040-5644-8C62-7695C0350A01}"/>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10FF930D-3FE9-DA45-8CBB-014A0E017BCC}"/>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05D98AB7-110A-A741-A522-714A1092FF3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36C2423F-B645-AE40-81F2-74DAD2C306C5}"/>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12" name="TextBox 211">
                <a:extLst>
                  <a:ext uri="{FF2B5EF4-FFF2-40B4-BE49-F238E27FC236}">
                    <a16:creationId xmlns:a16="http://schemas.microsoft.com/office/drawing/2014/main" id="{36C2423F-B645-AE40-81F2-74DAD2C306C5}"/>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21"/>
                <a:stretch>
                  <a:fillRect l="-23077" r="-23077" b="-31250"/>
                </a:stretch>
              </a:blipFill>
            </p:spPr>
            <p:txBody>
              <a:bodyPr/>
              <a:lstStyle/>
              <a:p>
                <a:r>
                  <a:rPr lang="en-US">
                    <a:noFill/>
                  </a:rPr>
                  <a:t> </a:t>
                </a:r>
              </a:p>
            </p:txBody>
          </p:sp>
        </mc:Fallback>
      </mc:AlternateContent>
      <p:grpSp>
        <p:nvGrpSpPr>
          <p:cNvPr id="213" name="Group 212">
            <a:extLst>
              <a:ext uri="{FF2B5EF4-FFF2-40B4-BE49-F238E27FC236}">
                <a16:creationId xmlns:a16="http://schemas.microsoft.com/office/drawing/2014/main" id="{75AE4AE6-E735-C946-AF65-2A03FC341597}"/>
              </a:ext>
            </a:extLst>
          </p:cNvPr>
          <p:cNvGrpSpPr/>
          <p:nvPr/>
        </p:nvGrpSpPr>
        <p:grpSpPr>
          <a:xfrm>
            <a:off x="6680617" y="2449602"/>
            <a:ext cx="288105" cy="276352"/>
            <a:chOff x="9781110" y="4540757"/>
            <a:chExt cx="906465" cy="938158"/>
          </a:xfrm>
        </p:grpSpPr>
        <p:sp>
          <p:nvSpPr>
            <p:cNvPr id="214" name="Oval 213">
              <a:extLst>
                <a:ext uri="{FF2B5EF4-FFF2-40B4-BE49-F238E27FC236}">
                  <a16:creationId xmlns:a16="http://schemas.microsoft.com/office/drawing/2014/main" id="{F49B5389-44C0-F042-B4DB-B9BE52FCAD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id="{F5BBFD31-6CB8-CE4E-9B59-0B72D8D5DF1C}"/>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D806AF27-E63B-5648-8AC3-4F8FF9EEE10D}"/>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E5426CC-7F22-134C-9685-7DB3C01C6C8A}"/>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E57F8ADF-0684-254A-B10C-BCACA1E34E2B}"/>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9" name="TextBox 218">
                <a:extLst>
                  <a:ext uri="{FF2B5EF4-FFF2-40B4-BE49-F238E27FC236}">
                    <a16:creationId xmlns:a16="http://schemas.microsoft.com/office/drawing/2014/main" id="{5FF85E96-C74E-5444-A850-A24F3C06F1C5}"/>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19" name="TextBox 218">
                <a:extLst>
                  <a:ext uri="{FF2B5EF4-FFF2-40B4-BE49-F238E27FC236}">
                    <a16:creationId xmlns:a16="http://schemas.microsoft.com/office/drawing/2014/main" id="{5FF85E96-C74E-5444-A850-A24F3C06F1C5}"/>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22"/>
                <a:stretch>
                  <a:fillRect l="-33333" r="-33333" b="-33333"/>
                </a:stretch>
              </a:blipFill>
            </p:spPr>
            <p:txBody>
              <a:bodyPr/>
              <a:lstStyle/>
              <a:p>
                <a:r>
                  <a:rPr lang="en-US">
                    <a:noFill/>
                  </a:rPr>
                  <a:t> </a:t>
                </a:r>
              </a:p>
            </p:txBody>
          </p:sp>
        </mc:Fallback>
      </mc:AlternateContent>
      <p:grpSp>
        <p:nvGrpSpPr>
          <p:cNvPr id="220" name="Group 219">
            <a:extLst>
              <a:ext uri="{FF2B5EF4-FFF2-40B4-BE49-F238E27FC236}">
                <a16:creationId xmlns:a16="http://schemas.microsoft.com/office/drawing/2014/main" id="{51AC097C-AD42-A94F-BB87-EB42F080A2AA}"/>
              </a:ext>
            </a:extLst>
          </p:cNvPr>
          <p:cNvGrpSpPr/>
          <p:nvPr/>
        </p:nvGrpSpPr>
        <p:grpSpPr>
          <a:xfrm>
            <a:off x="6675999" y="4314188"/>
            <a:ext cx="288105" cy="276352"/>
            <a:chOff x="9781110" y="4540757"/>
            <a:chExt cx="906465" cy="938158"/>
          </a:xfrm>
        </p:grpSpPr>
        <p:sp>
          <p:nvSpPr>
            <p:cNvPr id="221" name="Oval 220">
              <a:extLst>
                <a:ext uri="{FF2B5EF4-FFF2-40B4-BE49-F238E27FC236}">
                  <a16:creationId xmlns:a16="http://schemas.microsoft.com/office/drawing/2014/main" id="{C2A7A23D-E349-214F-922B-461A320541A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a:extLst>
                <a:ext uri="{FF2B5EF4-FFF2-40B4-BE49-F238E27FC236}">
                  <a16:creationId xmlns:a16="http://schemas.microsoft.com/office/drawing/2014/main" id="{4D09AA7D-E175-A244-B768-0A55FC7F561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3" name="Oval 222">
            <a:extLst>
              <a:ext uri="{FF2B5EF4-FFF2-40B4-BE49-F238E27FC236}">
                <a16:creationId xmlns:a16="http://schemas.microsoft.com/office/drawing/2014/main" id="{D4CBFF66-5715-BD4F-8199-4508E34BB92B}"/>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1A2C72A2-B8DD-5D47-A111-B3F921E665F6}"/>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9F3AFCA-43E2-364A-B2F2-5F7F9988669E}"/>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6" name="TextBox 225">
                <a:extLst>
                  <a:ext uri="{FF2B5EF4-FFF2-40B4-BE49-F238E27FC236}">
                    <a16:creationId xmlns:a16="http://schemas.microsoft.com/office/drawing/2014/main" id="{D9163485-A370-B141-8ED2-68E43FE61CB5}"/>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26" name="TextBox 225">
                <a:extLst>
                  <a:ext uri="{FF2B5EF4-FFF2-40B4-BE49-F238E27FC236}">
                    <a16:creationId xmlns:a16="http://schemas.microsoft.com/office/drawing/2014/main" id="{D9163485-A370-B141-8ED2-68E43FE61CB5}"/>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3"/>
                <a:stretch>
                  <a:fillRect l="-30769" r="-23077" b="-33333"/>
                </a:stretch>
              </a:blipFill>
            </p:spPr>
            <p:txBody>
              <a:bodyPr/>
              <a:lstStyle/>
              <a:p>
                <a:r>
                  <a:rPr lang="en-US">
                    <a:noFill/>
                  </a:rPr>
                  <a:t> </a:t>
                </a:r>
              </a:p>
            </p:txBody>
          </p:sp>
        </mc:Fallback>
      </mc:AlternateContent>
      <p:grpSp>
        <p:nvGrpSpPr>
          <p:cNvPr id="227" name="Group 226">
            <a:extLst>
              <a:ext uri="{FF2B5EF4-FFF2-40B4-BE49-F238E27FC236}">
                <a16:creationId xmlns:a16="http://schemas.microsoft.com/office/drawing/2014/main" id="{9C37F9E4-A5CA-D54F-AA86-FF86D7068719}"/>
              </a:ext>
            </a:extLst>
          </p:cNvPr>
          <p:cNvGrpSpPr/>
          <p:nvPr/>
        </p:nvGrpSpPr>
        <p:grpSpPr>
          <a:xfrm>
            <a:off x="8596833" y="3412669"/>
            <a:ext cx="288105" cy="276352"/>
            <a:chOff x="9781110" y="4540757"/>
            <a:chExt cx="906465" cy="938158"/>
          </a:xfrm>
        </p:grpSpPr>
        <p:sp>
          <p:nvSpPr>
            <p:cNvPr id="228" name="Oval 227">
              <a:extLst>
                <a:ext uri="{FF2B5EF4-FFF2-40B4-BE49-F238E27FC236}">
                  <a16:creationId xmlns:a16="http://schemas.microsoft.com/office/drawing/2014/main" id="{5337D29D-529D-404B-AFA3-46F89A7025E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a:extLst>
                <a:ext uri="{FF2B5EF4-FFF2-40B4-BE49-F238E27FC236}">
                  <a16:creationId xmlns:a16="http://schemas.microsoft.com/office/drawing/2014/main" id="{3AA5D1DE-3279-8448-98B5-8F6A894777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0" name="Oval 229">
            <a:extLst>
              <a:ext uri="{FF2B5EF4-FFF2-40B4-BE49-F238E27FC236}">
                <a16:creationId xmlns:a16="http://schemas.microsoft.com/office/drawing/2014/main" id="{CE48DAC5-DF74-7C46-94EA-B267284C0228}"/>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67C83750-8D26-4945-A3EB-7A01FF7A27C3}"/>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A52C66D4-DF8B-0D44-B0E2-6A6C4ABFF744}"/>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3" name="TextBox 232">
                <a:extLst>
                  <a:ext uri="{FF2B5EF4-FFF2-40B4-BE49-F238E27FC236}">
                    <a16:creationId xmlns:a16="http://schemas.microsoft.com/office/drawing/2014/main" id="{09BD8374-4D6F-044A-BFD9-00B62D5D784D}"/>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33" name="TextBox 232">
                <a:extLst>
                  <a:ext uri="{FF2B5EF4-FFF2-40B4-BE49-F238E27FC236}">
                    <a16:creationId xmlns:a16="http://schemas.microsoft.com/office/drawing/2014/main" id="{09BD8374-4D6F-044A-BFD9-00B62D5D784D}"/>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9"/>
                <a:stretch>
                  <a:fillRect l="-33333" r="-33333" b="-33333"/>
                </a:stretch>
              </a:blipFill>
            </p:spPr>
            <p:txBody>
              <a:bodyPr/>
              <a:lstStyle/>
              <a:p>
                <a:r>
                  <a:rPr lang="en-US">
                    <a:noFill/>
                  </a:rPr>
                  <a:t> </a:t>
                </a:r>
              </a:p>
            </p:txBody>
          </p:sp>
        </mc:Fallback>
      </mc:AlternateContent>
      <p:grpSp>
        <p:nvGrpSpPr>
          <p:cNvPr id="234" name="Group 233">
            <a:extLst>
              <a:ext uri="{FF2B5EF4-FFF2-40B4-BE49-F238E27FC236}">
                <a16:creationId xmlns:a16="http://schemas.microsoft.com/office/drawing/2014/main" id="{ABEF82C0-B06D-244A-936B-20C18BD23DB3}"/>
              </a:ext>
            </a:extLst>
          </p:cNvPr>
          <p:cNvGrpSpPr/>
          <p:nvPr/>
        </p:nvGrpSpPr>
        <p:grpSpPr>
          <a:xfrm>
            <a:off x="8592657" y="2482851"/>
            <a:ext cx="288105" cy="276352"/>
            <a:chOff x="9781110" y="4540757"/>
            <a:chExt cx="906465" cy="938158"/>
          </a:xfrm>
        </p:grpSpPr>
        <p:sp>
          <p:nvSpPr>
            <p:cNvPr id="235" name="Oval 234">
              <a:extLst>
                <a:ext uri="{FF2B5EF4-FFF2-40B4-BE49-F238E27FC236}">
                  <a16:creationId xmlns:a16="http://schemas.microsoft.com/office/drawing/2014/main" id="{1F9B540F-A9CE-9F4F-82BB-481FC71807E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CA232264-D84C-6749-9076-89A16B26ACE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Oval 236">
            <a:extLst>
              <a:ext uri="{FF2B5EF4-FFF2-40B4-BE49-F238E27FC236}">
                <a16:creationId xmlns:a16="http://schemas.microsoft.com/office/drawing/2014/main" id="{8957184D-2E18-F345-B7D0-E6375295D460}"/>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BD8B2742-EB84-D542-998A-B5F2F7646B15}"/>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6BC8CB96-A4AD-074E-BB00-B32728093899}"/>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0" name="TextBox 239">
                <a:extLst>
                  <a:ext uri="{FF2B5EF4-FFF2-40B4-BE49-F238E27FC236}">
                    <a16:creationId xmlns:a16="http://schemas.microsoft.com/office/drawing/2014/main" id="{FEC2C02E-48A4-4C40-A650-B2D0FE5FD0A5}"/>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40" name="TextBox 239">
                <a:extLst>
                  <a:ext uri="{FF2B5EF4-FFF2-40B4-BE49-F238E27FC236}">
                    <a16:creationId xmlns:a16="http://schemas.microsoft.com/office/drawing/2014/main" id="{FEC2C02E-48A4-4C40-A650-B2D0FE5FD0A5}"/>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24"/>
                <a:stretch>
                  <a:fillRect l="-41667" r="-33333" b="-33333"/>
                </a:stretch>
              </a:blipFill>
            </p:spPr>
            <p:txBody>
              <a:bodyPr/>
              <a:lstStyle/>
              <a:p>
                <a:r>
                  <a:rPr lang="en-US">
                    <a:noFill/>
                  </a:rPr>
                  <a:t> </a:t>
                </a:r>
              </a:p>
            </p:txBody>
          </p:sp>
        </mc:Fallback>
      </mc:AlternateContent>
      <p:grpSp>
        <p:nvGrpSpPr>
          <p:cNvPr id="241" name="Group 240">
            <a:extLst>
              <a:ext uri="{FF2B5EF4-FFF2-40B4-BE49-F238E27FC236}">
                <a16:creationId xmlns:a16="http://schemas.microsoft.com/office/drawing/2014/main" id="{E13C0292-EAFC-C34B-818F-E9F46B8979CA}"/>
              </a:ext>
            </a:extLst>
          </p:cNvPr>
          <p:cNvGrpSpPr/>
          <p:nvPr/>
        </p:nvGrpSpPr>
        <p:grpSpPr>
          <a:xfrm>
            <a:off x="8588039" y="4347437"/>
            <a:ext cx="288105" cy="276352"/>
            <a:chOff x="9781110" y="4540757"/>
            <a:chExt cx="906465" cy="938158"/>
          </a:xfrm>
        </p:grpSpPr>
        <p:sp>
          <p:nvSpPr>
            <p:cNvPr id="242" name="Oval 241">
              <a:extLst>
                <a:ext uri="{FF2B5EF4-FFF2-40B4-BE49-F238E27FC236}">
                  <a16:creationId xmlns:a16="http://schemas.microsoft.com/office/drawing/2014/main" id="{6AA0668D-2BD3-0941-A21D-BCF2D6F8021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a:extLst>
                <a:ext uri="{FF2B5EF4-FFF2-40B4-BE49-F238E27FC236}">
                  <a16:creationId xmlns:a16="http://schemas.microsoft.com/office/drawing/2014/main" id="{45D337A1-33FE-9D41-919B-9C609699E18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4A0C083-FF28-1644-8638-E1FD6AE9DD1B}"/>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a:extLst>
              <a:ext uri="{FF2B5EF4-FFF2-40B4-BE49-F238E27FC236}">
                <a16:creationId xmlns:a16="http://schemas.microsoft.com/office/drawing/2014/main" id="{9C569182-5D0F-514D-9E23-1F1F1BC8B2A2}"/>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6AFEA86-EB1B-B541-BA50-7EEB23BB3E30}"/>
              </a:ext>
            </a:extLst>
          </p:cNvPr>
          <p:cNvCxnSpPr>
            <a:cxnSpLocks/>
            <a:endCxn id="174"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CD0E0E5-7B67-6049-8D11-0053998B8771}"/>
              </a:ext>
            </a:extLst>
          </p:cNvPr>
          <p:cNvCxnSpPr>
            <a:cxnSpLocks/>
            <a:endCxn id="167"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BBD260BD-51FF-A048-A519-E69AB1F05254}"/>
              </a:ext>
            </a:extLst>
          </p:cNvPr>
          <p:cNvCxnSpPr>
            <a:cxnSpLocks/>
            <a:endCxn id="181"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7C346CC-BAB0-EA4A-8AD0-10EE39292B2D}"/>
              </a:ext>
            </a:extLst>
          </p:cNvPr>
          <p:cNvCxnSpPr>
            <a:cxnSpLocks/>
            <a:endCxn id="174"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A5A0BE86-225D-A240-BEB0-20976AD6833E}"/>
              </a:ext>
            </a:extLst>
          </p:cNvPr>
          <p:cNvCxnSpPr>
            <a:cxnSpLocks/>
            <a:endCxn id="167"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E7C2A91A-9784-C144-8743-11D6BC6B0A6C}"/>
              </a:ext>
            </a:extLst>
          </p:cNvPr>
          <p:cNvCxnSpPr>
            <a:cxnSpLocks/>
            <a:endCxn id="181"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7995621-D7BB-1B46-AAFD-3E983A456A2C}"/>
              </a:ext>
            </a:extLst>
          </p:cNvPr>
          <p:cNvCxnSpPr>
            <a:cxnSpLocks/>
            <a:endCxn id="174"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B7EE763-F0B4-F14D-9CB5-CC1C99CEAD0E}"/>
              </a:ext>
            </a:extLst>
          </p:cNvPr>
          <p:cNvCxnSpPr>
            <a:cxnSpLocks/>
            <a:endCxn id="167"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9BCA549-FC37-2D48-B06D-23E5333FC044}"/>
              </a:ext>
            </a:extLst>
          </p:cNvPr>
          <p:cNvCxnSpPr>
            <a:cxnSpLocks/>
            <a:endCxn id="181"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49FC4E67-DE7B-6649-821D-F20B1B365FF0}"/>
              </a:ext>
            </a:extLst>
          </p:cNvPr>
          <p:cNvCxnSpPr>
            <a:cxnSpLocks/>
            <a:endCxn id="174"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E95C0CB7-208C-1D4D-A826-E3C6585FAC00}"/>
              </a:ext>
            </a:extLst>
          </p:cNvPr>
          <p:cNvCxnSpPr>
            <a:cxnSpLocks/>
            <a:stCxn id="144" idx="3"/>
            <a:endCxn id="167"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808F708-962D-8740-95D6-DE8C4F0D1BE1}"/>
              </a:ext>
            </a:extLst>
          </p:cNvPr>
          <p:cNvCxnSpPr>
            <a:cxnSpLocks/>
            <a:stCxn id="144" idx="3"/>
            <a:endCxn id="181"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ADA7FF8-5CDD-2E4F-9450-C65EBFCD73FF}"/>
              </a:ext>
            </a:extLst>
          </p:cNvPr>
          <p:cNvCxnSpPr>
            <a:cxnSpLocks/>
            <a:endCxn id="195"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C7DD5999-D8D7-ED49-AAA5-3D9F76373B3E}"/>
              </a:ext>
            </a:extLst>
          </p:cNvPr>
          <p:cNvCxnSpPr>
            <a:cxnSpLocks/>
            <a:endCxn id="188"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956BCE04-5B34-3442-B5E7-74DB36545FE2}"/>
              </a:ext>
            </a:extLst>
          </p:cNvPr>
          <p:cNvCxnSpPr>
            <a:cxnSpLocks/>
            <a:endCxn id="202"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751E2DCD-DB5C-5849-8BD5-AB82ABFDE436}"/>
              </a:ext>
            </a:extLst>
          </p:cNvPr>
          <p:cNvCxnSpPr>
            <a:cxnSpLocks/>
            <a:endCxn id="195"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4C308E9-96B9-434E-B75A-ABF31C1E6F05}"/>
              </a:ext>
            </a:extLst>
          </p:cNvPr>
          <p:cNvCxnSpPr>
            <a:cxnSpLocks/>
            <a:endCxn id="188"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698FFD5-847E-A042-BE30-D18875D322D6}"/>
              </a:ext>
            </a:extLst>
          </p:cNvPr>
          <p:cNvCxnSpPr>
            <a:cxnSpLocks/>
            <a:stCxn id="174" idx="6"/>
            <a:endCxn id="202"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8928EF54-9CEF-6442-A252-F3B2D983E121}"/>
              </a:ext>
            </a:extLst>
          </p:cNvPr>
          <p:cNvCxnSpPr>
            <a:cxnSpLocks/>
            <a:endCxn id="195"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EBB00D0D-0749-144E-82FA-F845B7AD908D}"/>
              </a:ext>
            </a:extLst>
          </p:cNvPr>
          <p:cNvCxnSpPr>
            <a:cxnSpLocks/>
            <a:stCxn id="167" idx="6"/>
            <a:endCxn id="188"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6B1A2DA1-0DAA-BD41-87E6-714431EC8AB2}"/>
              </a:ext>
            </a:extLst>
          </p:cNvPr>
          <p:cNvCxnSpPr>
            <a:cxnSpLocks/>
            <a:endCxn id="202"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8E45DE31-44F9-2042-BC65-9CF6C3706963}"/>
              </a:ext>
            </a:extLst>
          </p:cNvPr>
          <p:cNvCxnSpPr>
            <a:cxnSpLocks/>
            <a:endCxn id="195"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5B04A28-BC8F-904A-AB1A-750A26A8FB23}"/>
              </a:ext>
            </a:extLst>
          </p:cNvPr>
          <p:cNvCxnSpPr>
            <a:cxnSpLocks/>
            <a:endCxn id="188"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C2344AAF-6654-2D40-82EF-2CCAEE52E465}"/>
              </a:ext>
            </a:extLst>
          </p:cNvPr>
          <p:cNvCxnSpPr>
            <a:cxnSpLocks/>
            <a:endCxn id="202"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07431343-1FDE-F449-A30C-2764637BA474}"/>
              </a:ext>
            </a:extLst>
          </p:cNvPr>
          <p:cNvCxnSpPr>
            <a:cxnSpLocks/>
            <a:endCxn id="216"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96DE0E3-47B5-E742-8BC8-F944369A6EDB}"/>
              </a:ext>
            </a:extLst>
          </p:cNvPr>
          <p:cNvCxnSpPr>
            <a:cxnSpLocks/>
            <a:endCxn id="216"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86D7F92-7422-3443-A658-D7FC057B005C}"/>
              </a:ext>
            </a:extLst>
          </p:cNvPr>
          <p:cNvCxnSpPr>
            <a:cxnSpLocks/>
            <a:endCxn id="209"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3196340-80E4-3241-8377-2F02EC01B0F9}"/>
              </a:ext>
            </a:extLst>
          </p:cNvPr>
          <p:cNvCxnSpPr>
            <a:cxnSpLocks/>
            <a:endCxn id="223"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1BC46D62-00CE-BB45-AF8A-05458422B5B9}"/>
              </a:ext>
            </a:extLst>
          </p:cNvPr>
          <p:cNvCxnSpPr>
            <a:cxnSpLocks/>
            <a:endCxn id="209"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1206BDB0-A473-7E48-8622-1E97909C0EFD}"/>
              </a:ext>
            </a:extLst>
          </p:cNvPr>
          <p:cNvCxnSpPr>
            <a:cxnSpLocks/>
            <a:endCxn id="223"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1D4BDA80-A7DD-B847-8140-7352A65AFB14}"/>
              </a:ext>
            </a:extLst>
          </p:cNvPr>
          <p:cNvCxnSpPr>
            <a:cxnSpLocks/>
            <a:endCxn id="216"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2EE56F07-08B1-724B-BA40-EC625C6F41F4}"/>
              </a:ext>
            </a:extLst>
          </p:cNvPr>
          <p:cNvCxnSpPr>
            <a:cxnSpLocks/>
            <a:endCxn id="209"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51CBCD6-1FA8-F442-AEAD-C22073CCF49A}"/>
              </a:ext>
            </a:extLst>
          </p:cNvPr>
          <p:cNvCxnSpPr>
            <a:cxnSpLocks/>
            <a:stCxn id="188" idx="6"/>
            <a:endCxn id="223"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6211514-C5DF-C74F-8FD6-30E820916438}"/>
              </a:ext>
            </a:extLst>
          </p:cNvPr>
          <p:cNvCxnSpPr>
            <a:cxnSpLocks/>
            <a:endCxn id="216"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3C48D95-0757-E948-A3FE-C4C96B3367A7}"/>
              </a:ext>
            </a:extLst>
          </p:cNvPr>
          <p:cNvCxnSpPr>
            <a:cxnSpLocks/>
            <a:stCxn id="202" idx="6"/>
            <a:endCxn id="209"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8CF5116-2C45-2B44-B680-4F1541DA92A9}"/>
              </a:ext>
            </a:extLst>
          </p:cNvPr>
          <p:cNvCxnSpPr>
            <a:cxnSpLocks/>
            <a:stCxn id="202" idx="6"/>
            <a:endCxn id="223"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3E6A339-821E-0845-809A-0DB989C8A760}"/>
              </a:ext>
            </a:extLst>
          </p:cNvPr>
          <p:cNvCxnSpPr>
            <a:cxnSpLocks/>
            <a:endCxn id="237"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DF80684-1229-7340-B388-307E12AFBB00}"/>
              </a:ext>
            </a:extLst>
          </p:cNvPr>
          <p:cNvCxnSpPr>
            <a:cxnSpLocks/>
            <a:endCxn id="230"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3E868D23-20FA-4E4D-9B46-D790CE159877}"/>
              </a:ext>
            </a:extLst>
          </p:cNvPr>
          <p:cNvCxnSpPr>
            <a:cxnSpLocks/>
            <a:endCxn id="244"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CCBBF94-F28D-EE45-8D3D-DD5D6399FBF4}"/>
              </a:ext>
            </a:extLst>
          </p:cNvPr>
          <p:cNvCxnSpPr>
            <a:cxnSpLocks/>
            <a:endCxn id="237"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21C5298C-223F-174E-9F4E-90DEF50A80B6}"/>
              </a:ext>
            </a:extLst>
          </p:cNvPr>
          <p:cNvCxnSpPr>
            <a:cxnSpLocks/>
            <a:stCxn id="216" idx="6"/>
            <a:endCxn id="230"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83FF660D-854B-FA4C-9AA6-B851E1443E4F}"/>
              </a:ext>
            </a:extLst>
          </p:cNvPr>
          <p:cNvCxnSpPr>
            <a:cxnSpLocks/>
            <a:endCxn id="244"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4028BC8-CE9F-DF4B-8455-7659B4A18DA0}"/>
              </a:ext>
            </a:extLst>
          </p:cNvPr>
          <p:cNvCxnSpPr>
            <a:cxnSpLocks/>
            <a:endCxn id="237"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7E8ED47-D5CA-9A43-AB97-9784B6910D32}"/>
              </a:ext>
            </a:extLst>
          </p:cNvPr>
          <p:cNvCxnSpPr>
            <a:cxnSpLocks/>
            <a:stCxn id="209" idx="6"/>
            <a:endCxn id="230"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793A2AF-2C81-694B-B690-60DFAA2BD3DF}"/>
              </a:ext>
            </a:extLst>
          </p:cNvPr>
          <p:cNvCxnSpPr>
            <a:cxnSpLocks/>
            <a:stCxn id="209" idx="6"/>
            <a:endCxn id="244"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8E8F973-5B69-FB44-8374-0FDD6EA7A228}"/>
              </a:ext>
            </a:extLst>
          </p:cNvPr>
          <p:cNvCxnSpPr>
            <a:cxnSpLocks/>
            <a:endCxn id="237"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E2E72E80-21D0-244B-BDD7-F4A4417066D5}"/>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0E531212-A91D-8349-AD22-F8AB48BEA81E}"/>
              </a:ext>
            </a:extLst>
          </p:cNvPr>
          <p:cNvCxnSpPr>
            <a:cxnSpLocks/>
            <a:stCxn id="223" idx="6"/>
            <a:endCxn id="244"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3CDA08C1-7054-CF46-95B1-8659909CE352}"/>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295" name="Straight Arrow Connector 294">
            <a:extLst>
              <a:ext uri="{FF2B5EF4-FFF2-40B4-BE49-F238E27FC236}">
                <a16:creationId xmlns:a16="http://schemas.microsoft.com/office/drawing/2014/main" id="{F4D8C937-CF3E-1145-B2D4-EFDD8DDFFDDA}"/>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9361B4B6-B730-1E44-865D-A2EC05366ACC}"/>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71B37A25-CC40-8344-B0C2-59216EB22980}"/>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8" name="TextBox 297">
                <a:extLst>
                  <a:ext uri="{FF2B5EF4-FFF2-40B4-BE49-F238E27FC236}">
                    <a16:creationId xmlns:a16="http://schemas.microsoft.com/office/drawing/2014/main" id="{0C17F8A2-8CAB-A940-879B-EB9306E9E90A}"/>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298" name="TextBox 297">
                <a:extLst>
                  <a:ext uri="{FF2B5EF4-FFF2-40B4-BE49-F238E27FC236}">
                    <a16:creationId xmlns:a16="http://schemas.microsoft.com/office/drawing/2014/main" id="{0C17F8A2-8CAB-A940-879B-EB9306E9E90A}"/>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299" name="Oval 298">
            <a:extLst>
              <a:ext uri="{FF2B5EF4-FFF2-40B4-BE49-F238E27FC236}">
                <a16:creationId xmlns:a16="http://schemas.microsoft.com/office/drawing/2014/main" id="{FA09CEB4-7901-7D4E-A17D-9D73D7EADD6B}"/>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0" name="TextBox 299">
                <a:extLst>
                  <a:ext uri="{FF2B5EF4-FFF2-40B4-BE49-F238E27FC236}">
                    <a16:creationId xmlns:a16="http://schemas.microsoft.com/office/drawing/2014/main" id="{E0C93E3F-81AD-724F-A883-8DE5956CF9A6}"/>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300" name="TextBox 299">
                <a:extLst>
                  <a:ext uri="{FF2B5EF4-FFF2-40B4-BE49-F238E27FC236}">
                    <a16:creationId xmlns:a16="http://schemas.microsoft.com/office/drawing/2014/main" id="{E0C93E3F-81AD-724F-A883-8DE5956CF9A6}"/>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7"/>
                <a:stretch>
                  <a:fillRect l="-30769" r="-23077" b="-33333"/>
                </a:stretch>
              </a:blipFill>
            </p:spPr>
            <p:txBody>
              <a:bodyPr/>
              <a:lstStyle/>
              <a:p>
                <a:r>
                  <a:rPr lang="en-US">
                    <a:noFill/>
                  </a:rPr>
                  <a:t> </a:t>
                </a:r>
              </a:p>
            </p:txBody>
          </p:sp>
        </mc:Fallback>
      </mc:AlternateContent>
      <p:sp>
        <p:nvSpPr>
          <p:cNvPr id="301" name="Oval 300">
            <a:extLst>
              <a:ext uri="{FF2B5EF4-FFF2-40B4-BE49-F238E27FC236}">
                <a16:creationId xmlns:a16="http://schemas.microsoft.com/office/drawing/2014/main" id="{E751D3C5-D625-9745-B419-5A44BC03A146}"/>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2" name="TextBox 301">
                <a:extLst>
                  <a:ext uri="{FF2B5EF4-FFF2-40B4-BE49-F238E27FC236}">
                    <a16:creationId xmlns:a16="http://schemas.microsoft.com/office/drawing/2014/main" id="{F7497B0E-194A-F945-A246-F9908908C965}"/>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302" name="TextBox 301">
                <a:extLst>
                  <a:ext uri="{FF2B5EF4-FFF2-40B4-BE49-F238E27FC236}">
                    <a16:creationId xmlns:a16="http://schemas.microsoft.com/office/drawing/2014/main" id="{F7497B0E-194A-F945-A246-F9908908C965}"/>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23"/>
                <a:stretch>
                  <a:fillRect l="-30769" r="-23077" b="-25000"/>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5C428D23-2D4F-0643-93BA-C40A33FA4614}"/>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44B2F813-41E7-E444-93AC-D7766232CA71}"/>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B39F94DE-679B-704C-8300-EB709A498BA2}"/>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794885D4-FB58-8C42-B933-A860F8C41203}"/>
              </a:ext>
            </a:extLst>
          </p:cNvPr>
          <p:cNvCxnSpPr>
            <a:cxnSpLocks/>
            <a:stCxn id="160"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C9AD5C4-3BA3-734A-BA66-300C3C53D828}"/>
              </a:ext>
            </a:extLst>
          </p:cNvPr>
          <p:cNvCxnSpPr>
            <a:cxnSpLocks/>
            <a:stCxn id="160" idx="5"/>
            <a:endCxn id="299"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1E4FCD3D-9C76-664E-B3A5-10BDEE08DC1F}"/>
              </a:ext>
            </a:extLst>
          </p:cNvPr>
          <p:cNvCxnSpPr>
            <a:cxnSpLocks/>
            <a:endCxn id="301"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47919CE-FBF6-234E-8A80-CCAB4232D7B4}"/>
              </a:ext>
            </a:extLst>
          </p:cNvPr>
          <p:cNvCxnSpPr>
            <a:cxnSpLocks/>
            <a:stCxn id="237"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FA731732-A0B5-FB47-9C60-97E02F0F2A2C}"/>
              </a:ext>
            </a:extLst>
          </p:cNvPr>
          <p:cNvCxnSpPr>
            <a:cxnSpLocks/>
            <a:stCxn id="237" idx="6"/>
            <a:endCxn id="299"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3F21154-ADC7-8540-AAD9-0FB4AB7ED076}"/>
              </a:ext>
            </a:extLst>
          </p:cNvPr>
          <p:cNvCxnSpPr>
            <a:cxnSpLocks/>
            <a:stCxn id="237" idx="6"/>
            <a:endCxn id="301"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022FD90D-97BA-AC4D-A0DC-756EDE61FC1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A1D1BD51-3CA2-D943-89EB-FD02C011BE3E}"/>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6F5E0E65-CED2-DA4E-99CA-15867D25940C}"/>
              </a:ext>
            </a:extLst>
          </p:cNvPr>
          <p:cNvCxnSpPr>
            <a:cxnSpLocks/>
            <a:endCxn id="301"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C41AE6CD-0626-3849-AF16-5FF8CC11460E}"/>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39A6997-4B24-9A4E-8174-3AB9F685DD73}"/>
              </a:ext>
            </a:extLst>
          </p:cNvPr>
          <p:cNvCxnSpPr>
            <a:cxnSpLocks/>
            <a:endCxn id="299"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CA314F4B-23FC-B641-987C-A976827B301D}"/>
              </a:ext>
            </a:extLst>
          </p:cNvPr>
          <p:cNvCxnSpPr>
            <a:cxnSpLocks/>
            <a:endCxn id="301"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BC46DCF5-6C5D-F140-A487-82969C9C5504}"/>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4" name="TextBox 333">
                <a:extLst>
                  <a:ext uri="{FF2B5EF4-FFF2-40B4-BE49-F238E27FC236}">
                    <a16:creationId xmlns:a16="http://schemas.microsoft.com/office/drawing/2014/main" id="{981D682F-0F67-8D49-90D0-A91BDF5ABB7D}"/>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p:sp>
            <p:nvSpPr>
              <p:cNvPr id="334" name="TextBox 333">
                <a:extLst>
                  <a:ext uri="{FF2B5EF4-FFF2-40B4-BE49-F238E27FC236}">
                    <a16:creationId xmlns:a16="http://schemas.microsoft.com/office/drawing/2014/main" id="{981D682F-0F67-8D49-90D0-A91BDF5ABB7D}"/>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5"/>
                <a:stretch>
                  <a:fillRect l="-5714" t="-12500" b="-16667"/>
                </a:stretch>
              </a:blipFill>
            </p:spPr>
            <p:txBody>
              <a:bodyPr/>
              <a:lstStyle/>
              <a:p>
                <a:r>
                  <a:rPr lang="en-US">
                    <a:noFill/>
                  </a:rPr>
                  <a:t> </a:t>
                </a:r>
              </a:p>
            </p:txBody>
          </p:sp>
        </mc:Fallback>
      </mc:AlternateContent>
      <p:cxnSp>
        <p:nvCxnSpPr>
          <p:cNvPr id="335" name="Straight Arrow Connector 334">
            <a:extLst>
              <a:ext uri="{FF2B5EF4-FFF2-40B4-BE49-F238E27FC236}">
                <a16:creationId xmlns:a16="http://schemas.microsoft.com/office/drawing/2014/main" id="{FEC33544-4232-4D4A-AC1E-377773C24D0C}"/>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409667C6-D5A3-D244-86A7-9171437E9398}"/>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340" name="TextBox 339">
            <a:extLst>
              <a:ext uri="{FF2B5EF4-FFF2-40B4-BE49-F238E27FC236}">
                <a16:creationId xmlns:a16="http://schemas.microsoft.com/office/drawing/2014/main" id="{C69F7C18-8453-5742-A5BC-B8FCA7D70FA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341" name="Oval 340">
            <a:extLst>
              <a:ext uri="{FF2B5EF4-FFF2-40B4-BE49-F238E27FC236}">
                <a16:creationId xmlns:a16="http://schemas.microsoft.com/office/drawing/2014/main" id="{C9B991BC-08D3-ED45-B5BE-88F141B4AAA5}"/>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E0341AA1-E365-C747-B9B8-1FF483D1E111}"/>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p:sp>
            <p:nvSpPr>
              <p:cNvPr id="342" name="TextBox 341">
                <a:extLst>
                  <a:ext uri="{FF2B5EF4-FFF2-40B4-BE49-F238E27FC236}">
                    <a16:creationId xmlns:a16="http://schemas.microsoft.com/office/drawing/2014/main" id="{E0341AA1-E365-C747-B9B8-1FF483D1E111}"/>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6"/>
                <a:stretch>
                  <a:fillRect l="-12500" r="-15625" b="-13043"/>
                </a:stretch>
              </a:blipFill>
            </p:spPr>
            <p:txBody>
              <a:bodyPr/>
              <a:lstStyle/>
              <a:p>
                <a:r>
                  <a:rPr lang="en-US">
                    <a:noFill/>
                  </a:rPr>
                  <a:t> </a:t>
                </a:r>
              </a:p>
            </p:txBody>
          </p:sp>
        </mc:Fallback>
      </mc:AlternateContent>
    </p:spTree>
    <p:extLst>
      <p:ext uri="{BB962C8B-B14F-4D97-AF65-F5344CB8AC3E}">
        <p14:creationId xmlns:p14="http://schemas.microsoft.com/office/powerpoint/2010/main" val="623322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38D1-385D-1541-9977-F3FA3FA3E9A3}"/>
              </a:ext>
            </a:extLst>
          </p:cNvPr>
          <p:cNvSpPr>
            <a:spLocks noGrp="1"/>
          </p:cNvSpPr>
          <p:nvPr>
            <p:ph type="title"/>
          </p:nvPr>
        </p:nvSpPr>
        <p:spPr/>
        <p:txBody>
          <a:bodyPr/>
          <a:lstStyle/>
          <a:p>
            <a:r>
              <a:rPr lang="en-US" dirty="0"/>
              <a:t>Intro to </a:t>
            </a:r>
            <a:r>
              <a:rPr lang="en-US" dirty="0" err="1"/>
              <a:t>Keras</a:t>
            </a:r>
            <a:endParaRPr lang="en-US" dirty="0"/>
          </a:p>
        </p:txBody>
      </p:sp>
      <p:sp>
        <p:nvSpPr>
          <p:cNvPr id="3" name="Content Placeholder 2">
            <a:extLst>
              <a:ext uri="{FF2B5EF4-FFF2-40B4-BE49-F238E27FC236}">
                <a16:creationId xmlns:a16="http://schemas.microsoft.com/office/drawing/2014/main" id="{8C60B44A-15EA-AE46-A295-1F0A14DB1D50}"/>
              </a:ext>
            </a:extLst>
          </p:cNvPr>
          <p:cNvSpPr>
            <a:spLocks noGrp="1"/>
          </p:cNvSpPr>
          <p:nvPr>
            <p:ph idx="1"/>
          </p:nvPr>
        </p:nvSpPr>
        <p:spPr/>
        <p:txBody>
          <a:bodyPr/>
          <a:lstStyle/>
          <a:p>
            <a:r>
              <a:rPr lang="en-US" dirty="0"/>
              <a:t>High-level neural network library</a:t>
            </a:r>
          </a:p>
          <a:p>
            <a:r>
              <a:rPr lang="en-US" dirty="0"/>
              <a:t>Written in Python</a:t>
            </a:r>
          </a:p>
          <a:p>
            <a:r>
              <a:rPr lang="en-US" dirty="0"/>
              <a:t>Sits on top of </a:t>
            </a:r>
            <a:r>
              <a:rPr lang="en-US" dirty="0" err="1"/>
              <a:t>Tensorflow</a:t>
            </a:r>
            <a:endParaRPr lang="en-US" dirty="0"/>
          </a:p>
          <a:p>
            <a:r>
              <a:rPr lang="en-US" dirty="0"/>
              <a:t>Allows for quick prototyping</a:t>
            </a:r>
          </a:p>
          <a:p>
            <a:r>
              <a:rPr lang="en-US" dirty="0"/>
              <a:t>Run seamlessly on CPU, GPU or TPU</a:t>
            </a:r>
          </a:p>
        </p:txBody>
      </p:sp>
      <p:pic>
        <p:nvPicPr>
          <p:cNvPr id="6" name="Picture 5" descr="A close up of a sign&#13;&#10;&#13;&#10;Description automatically generated">
            <a:extLst>
              <a:ext uri="{FF2B5EF4-FFF2-40B4-BE49-F238E27FC236}">
                <a16:creationId xmlns:a16="http://schemas.microsoft.com/office/drawing/2014/main" id="{59C8ECFB-44FB-EA46-8633-4AE732FD6533}"/>
              </a:ext>
            </a:extLst>
          </p:cNvPr>
          <p:cNvPicPr>
            <a:picLocks noChangeAspect="1"/>
          </p:cNvPicPr>
          <p:nvPr/>
        </p:nvPicPr>
        <p:blipFill>
          <a:blip r:embed="rId2"/>
          <a:stretch>
            <a:fillRect/>
          </a:stretch>
        </p:blipFill>
        <p:spPr>
          <a:xfrm>
            <a:off x="7616328" y="100720"/>
            <a:ext cx="4575672" cy="1326945"/>
          </a:xfrm>
          <a:prstGeom prst="rect">
            <a:avLst/>
          </a:prstGeom>
        </p:spPr>
      </p:pic>
    </p:spTree>
    <p:extLst>
      <p:ext uri="{BB962C8B-B14F-4D97-AF65-F5344CB8AC3E}">
        <p14:creationId xmlns:p14="http://schemas.microsoft.com/office/powerpoint/2010/main" val="87795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838200" y="1825625"/>
            <a:ext cx="11148152" cy="4351338"/>
          </a:xfrm>
        </p:spPr>
        <p:txBody>
          <a:bodyPr/>
          <a:lstStyle/>
          <a:p>
            <a:r>
              <a:rPr lang="en-US" dirty="0"/>
              <a:t>MNIST Data</a:t>
            </a:r>
          </a:p>
          <a:p>
            <a:r>
              <a:rPr lang="en-US" dirty="0" err="1"/>
              <a:t>Keras</a:t>
            </a:r>
            <a:endParaRPr lang="en-US" dirty="0"/>
          </a:p>
          <a:p>
            <a:r>
              <a:rPr lang="en-US" dirty="0"/>
              <a:t>Running on Google </a:t>
            </a:r>
            <a:r>
              <a:rPr lang="en-US" dirty="0" err="1"/>
              <a:t>Colab</a:t>
            </a:r>
            <a:r>
              <a:rPr lang="en-US" dirty="0"/>
              <a:t> (GPU K80)</a:t>
            </a:r>
          </a:p>
          <a:p>
            <a:pPr lvl="1"/>
            <a:r>
              <a:rPr lang="en-US" dirty="0">
                <a:hlinkClick r:id="rId2"/>
              </a:rPr>
              <a:t>https://colab.research.google.com</a:t>
            </a:r>
            <a:r>
              <a:rPr lang="en-US" dirty="0"/>
              <a:t> (free)</a:t>
            </a:r>
          </a:p>
          <a:p>
            <a:pPr lvl="1"/>
            <a:r>
              <a:rPr lang="en-US" dirty="0">
                <a:hlinkClick r:id="rId3"/>
              </a:rPr>
              <a:t>https://colab.research.google.com/drive/1Ys-wm7uY5ZUYsAWsCr8NnlLAUbR7Arej</a:t>
            </a:r>
            <a:endParaRPr lang="en-US" dirty="0"/>
          </a:p>
          <a:p>
            <a:pPr marL="457200" lvl="1" indent="0">
              <a:buNone/>
            </a:pPr>
            <a:endParaRPr lang="en-US" dirty="0"/>
          </a:p>
        </p:txBody>
      </p:sp>
    </p:spTree>
    <p:extLst>
      <p:ext uri="{BB962C8B-B14F-4D97-AF65-F5344CB8AC3E}">
        <p14:creationId xmlns:p14="http://schemas.microsoft.com/office/powerpoint/2010/main" val="37135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21C0-3FC0-EE48-A96C-FE1362B08BE6}"/>
              </a:ext>
            </a:extLst>
          </p:cNvPr>
          <p:cNvSpPr>
            <a:spLocks noGrp="1"/>
          </p:cNvSpPr>
          <p:nvPr>
            <p:ph type="title"/>
          </p:nvPr>
        </p:nvSpPr>
        <p:spPr>
          <a:xfrm>
            <a:off x="838200" y="365125"/>
            <a:ext cx="10515600" cy="1325563"/>
          </a:xfrm>
        </p:spPr>
        <p:txBody>
          <a:bodyPr/>
          <a:lstStyle/>
          <a:p>
            <a:r>
              <a:rPr lang="en-US" dirty="0"/>
              <a:t>Demo - Load libraries and data</a:t>
            </a:r>
          </a:p>
        </p:txBody>
      </p:sp>
      <p:pic>
        <p:nvPicPr>
          <p:cNvPr id="14" name="Picture 13">
            <a:extLst>
              <a:ext uri="{FF2B5EF4-FFF2-40B4-BE49-F238E27FC236}">
                <a16:creationId xmlns:a16="http://schemas.microsoft.com/office/drawing/2014/main" id="{9FD36203-0E1E-8A4E-BDFF-FF1042ED097E}"/>
              </a:ext>
            </a:extLst>
          </p:cNvPr>
          <p:cNvPicPr>
            <a:picLocks noChangeAspect="1"/>
          </p:cNvPicPr>
          <p:nvPr/>
        </p:nvPicPr>
        <p:blipFill>
          <a:blip r:embed="rId2"/>
          <a:stretch>
            <a:fillRect/>
          </a:stretch>
        </p:blipFill>
        <p:spPr>
          <a:xfrm>
            <a:off x="1123950" y="1993900"/>
            <a:ext cx="9944100" cy="1435100"/>
          </a:xfrm>
          <a:prstGeom prst="rect">
            <a:avLst/>
          </a:prstGeom>
        </p:spPr>
      </p:pic>
      <p:pic>
        <p:nvPicPr>
          <p:cNvPr id="15" name="Content Placeholder 3">
            <a:extLst>
              <a:ext uri="{FF2B5EF4-FFF2-40B4-BE49-F238E27FC236}">
                <a16:creationId xmlns:a16="http://schemas.microsoft.com/office/drawing/2014/main" id="{2B5959D1-6342-F441-852B-EB76FBD37B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1875" y="3896693"/>
            <a:ext cx="3831925" cy="2873944"/>
          </a:xfrm>
        </p:spPr>
      </p:pic>
      <p:pic>
        <p:nvPicPr>
          <p:cNvPr id="18" name="Picture 17" descr="A screenshot of a cell phone&#13;&#10;&#13;&#10;Description automatically generated">
            <a:extLst>
              <a:ext uri="{FF2B5EF4-FFF2-40B4-BE49-F238E27FC236}">
                <a16:creationId xmlns:a16="http://schemas.microsoft.com/office/drawing/2014/main" id="{335E7C65-1AB5-154B-80E9-1E95C1CBD56B}"/>
              </a:ext>
            </a:extLst>
          </p:cNvPr>
          <p:cNvPicPr>
            <a:picLocks noChangeAspect="1"/>
          </p:cNvPicPr>
          <p:nvPr/>
        </p:nvPicPr>
        <p:blipFill>
          <a:blip r:embed="rId4"/>
          <a:stretch>
            <a:fillRect/>
          </a:stretch>
        </p:blipFill>
        <p:spPr>
          <a:xfrm>
            <a:off x="241760" y="4204364"/>
            <a:ext cx="6228233" cy="2039527"/>
          </a:xfrm>
          <a:prstGeom prst="rect">
            <a:avLst/>
          </a:prstGeom>
        </p:spPr>
      </p:pic>
    </p:spTree>
    <p:extLst>
      <p:ext uri="{BB962C8B-B14F-4D97-AF65-F5344CB8AC3E}">
        <p14:creationId xmlns:p14="http://schemas.microsoft.com/office/powerpoint/2010/main" val="808346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E550-8600-A545-AE0E-BADD8460AA4D}"/>
              </a:ext>
            </a:extLst>
          </p:cNvPr>
          <p:cNvSpPr>
            <a:spLocks noGrp="1"/>
          </p:cNvSpPr>
          <p:nvPr>
            <p:ph type="title"/>
          </p:nvPr>
        </p:nvSpPr>
        <p:spPr/>
        <p:txBody>
          <a:bodyPr/>
          <a:lstStyle/>
          <a:p>
            <a:r>
              <a:rPr lang="en-US" dirty="0"/>
              <a:t>Demo – Normalize data</a:t>
            </a:r>
          </a:p>
        </p:txBody>
      </p:sp>
      <p:pic>
        <p:nvPicPr>
          <p:cNvPr id="5" name="Picture 4" descr="A close up of a logo&#13;&#10;&#13;&#10;Description automatically generated">
            <a:extLst>
              <a:ext uri="{FF2B5EF4-FFF2-40B4-BE49-F238E27FC236}">
                <a16:creationId xmlns:a16="http://schemas.microsoft.com/office/drawing/2014/main" id="{61E6E0A1-EE84-9146-A580-B57286C3F02A}"/>
              </a:ext>
            </a:extLst>
          </p:cNvPr>
          <p:cNvPicPr>
            <a:picLocks noChangeAspect="1"/>
          </p:cNvPicPr>
          <p:nvPr/>
        </p:nvPicPr>
        <p:blipFill>
          <a:blip r:embed="rId2"/>
          <a:stretch>
            <a:fillRect/>
          </a:stretch>
        </p:blipFill>
        <p:spPr>
          <a:xfrm>
            <a:off x="1123950" y="2068264"/>
            <a:ext cx="9944100" cy="584200"/>
          </a:xfrm>
          <a:prstGeom prst="rect">
            <a:avLst/>
          </a:prstGeom>
        </p:spPr>
      </p:pic>
      <p:sp>
        <p:nvSpPr>
          <p:cNvPr id="6" name="TextBox 5">
            <a:extLst>
              <a:ext uri="{FF2B5EF4-FFF2-40B4-BE49-F238E27FC236}">
                <a16:creationId xmlns:a16="http://schemas.microsoft.com/office/drawing/2014/main" id="{93E0FE68-70E4-9245-B411-E87ECAC19F04}"/>
              </a:ext>
            </a:extLst>
          </p:cNvPr>
          <p:cNvSpPr txBox="1"/>
          <p:nvPr/>
        </p:nvSpPr>
        <p:spPr>
          <a:xfrm>
            <a:off x="1046832" y="3244334"/>
            <a:ext cx="5708486" cy="369332"/>
          </a:xfrm>
          <a:prstGeom prst="rect">
            <a:avLst/>
          </a:prstGeom>
          <a:noFill/>
        </p:spPr>
        <p:txBody>
          <a:bodyPr wrap="none" rtlCol="0">
            <a:spAutoFit/>
          </a:bodyPr>
          <a:lstStyle/>
          <a:p>
            <a:r>
              <a:rPr lang="en-US" dirty="0"/>
              <a:t>Now each data input ranges from 0 to 1 instead of 0 to 255</a:t>
            </a:r>
          </a:p>
        </p:txBody>
      </p:sp>
    </p:spTree>
    <p:extLst>
      <p:ext uri="{BB962C8B-B14F-4D97-AF65-F5344CB8AC3E}">
        <p14:creationId xmlns:p14="http://schemas.microsoft.com/office/powerpoint/2010/main" val="44649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FB98-7AF0-6D41-BCE5-27D46949E822}"/>
              </a:ext>
            </a:extLst>
          </p:cNvPr>
          <p:cNvSpPr>
            <a:spLocks noGrp="1"/>
          </p:cNvSpPr>
          <p:nvPr>
            <p:ph type="title"/>
          </p:nvPr>
        </p:nvSpPr>
        <p:spPr/>
        <p:txBody>
          <a:bodyPr/>
          <a:lstStyle/>
          <a:p>
            <a:r>
              <a:rPr lang="en-US" dirty="0"/>
              <a:t>Demo - Construct the Neural Network</a:t>
            </a:r>
          </a:p>
        </p:txBody>
      </p:sp>
      <p:pic>
        <p:nvPicPr>
          <p:cNvPr id="13" name="Picture 12" descr="A screenshot of a cell phone&#13;&#10;&#13;&#10;Description automatically generated">
            <a:extLst>
              <a:ext uri="{FF2B5EF4-FFF2-40B4-BE49-F238E27FC236}">
                <a16:creationId xmlns:a16="http://schemas.microsoft.com/office/drawing/2014/main" id="{B48E9E5D-F8F2-344A-A689-AB2B161C2F02}"/>
              </a:ext>
            </a:extLst>
          </p:cNvPr>
          <p:cNvPicPr>
            <a:picLocks noChangeAspect="1"/>
          </p:cNvPicPr>
          <p:nvPr/>
        </p:nvPicPr>
        <p:blipFill>
          <a:blip r:embed="rId2"/>
          <a:stretch>
            <a:fillRect/>
          </a:stretch>
        </p:blipFill>
        <p:spPr>
          <a:xfrm>
            <a:off x="1130300" y="1690688"/>
            <a:ext cx="9931400" cy="1409700"/>
          </a:xfrm>
          <a:prstGeom prst="rect">
            <a:avLst/>
          </a:prstGeom>
        </p:spPr>
      </p:pic>
      <p:grpSp>
        <p:nvGrpSpPr>
          <p:cNvPr id="14" name="Group 13">
            <a:extLst>
              <a:ext uri="{FF2B5EF4-FFF2-40B4-BE49-F238E27FC236}">
                <a16:creationId xmlns:a16="http://schemas.microsoft.com/office/drawing/2014/main" id="{19406941-EC8D-BE43-8F9A-5472DB4109A5}"/>
              </a:ext>
            </a:extLst>
          </p:cNvPr>
          <p:cNvGrpSpPr/>
          <p:nvPr/>
        </p:nvGrpSpPr>
        <p:grpSpPr>
          <a:xfrm>
            <a:off x="1140356" y="3540140"/>
            <a:ext cx="8995163" cy="3254344"/>
            <a:chOff x="247989" y="1482908"/>
            <a:chExt cx="11732025" cy="4220458"/>
          </a:xfrm>
        </p:grpSpPr>
        <p:sp>
          <p:nvSpPr>
            <p:cNvPr id="15" name="Oval 14">
              <a:extLst>
                <a:ext uri="{FF2B5EF4-FFF2-40B4-BE49-F238E27FC236}">
                  <a16:creationId xmlns:a16="http://schemas.microsoft.com/office/drawing/2014/main" id="{F4772A40-1B99-B644-9B88-F15772731463}"/>
                </a:ext>
              </a:extLst>
            </p:cNvPr>
            <p:cNvSpPr/>
            <p:nvPr/>
          </p:nvSpPr>
          <p:spPr>
            <a:xfrm>
              <a:off x="273372" y="24745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EA8219-210D-9842-A130-3AC98665F68B}"/>
                </a:ext>
              </a:extLst>
            </p:cNvPr>
            <p:cNvSpPr/>
            <p:nvPr/>
          </p:nvSpPr>
          <p:spPr>
            <a:xfrm rot="21412212">
              <a:off x="277892" y="3157732"/>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9DD6E5-62CC-4D4B-844B-468382E1B61F}"/>
                </a:ext>
              </a:extLst>
            </p:cNvPr>
            <p:cNvSpPr/>
            <p:nvPr/>
          </p:nvSpPr>
          <p:spPr>
            <a:xfrm>
              <a:off x="264040" y="385439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1E083D-2F77-3A42-8F24-3BE9E4630AA2}"/>
                </a:ext>
              </a:extLst>
            </p:cNvPr>
            <p:cNvSpPr/>
            <p:nvPr/>
          </p:nvSpPr>
          <p:spPr>
            <a:xfrm>
              <a:off x="264041"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BEDF64E-5B7E-A347-B440-8AB6444117ED}"/>
                    </a:ext>
                  </a:extLst>
                </p:cNvPr>
                <p:cNvSpPr txBox="1"/>
                <p:nvPr/>
              </p:nvSpPr>
              <p:spPr>
                <a:xfrm>
                  <a:off x="307290" y="2527023"/>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19" name="TextBox 18">
                  <a:extLst>
                    <a:ext uri="{FF2B5EF4-FFF2-40B4-BE49-F238E27FC236}">
                      <a16:creationId xmlns:a16="http://schemas.microsoft.com/office/drawing/2014/main" id="{1BEDF64E-5B7E-A347-B440-8AB6444117ED}"/>
                    </a:ext>
                  </a:extLst>
                </p:cNvPr>
                <p:cNvSpPr txBox="1">
                  <a:spLocks noRot="1" noChangeAspect="1" noMove="1" noResize="1" noEditPoints="1" noAdjustHandles="1" noChangeArrowheads="1" noChangeShapeType="1" noTextEdit="1"/>
                </p:cNvSpPr>
                <p:nvPr/>
              </p:nvSpPr>
              <p:spPr>
                <a:xfrm>
                  <a:off x="307290" y="2527023"/>
                  <a:ext cx="414926" cy="276999"/>
                </a:xfrm>
                <a:prstGeom prst="rect">
                  <a:avLst/>
                </a:prstGeom>
                <a:blipFill>
                  <a:blip r:embed="rId3"/>
                  <a:stretch>
                    <a:fillRect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D5ED646-E338-F948-923B-F485A0C43591}"/>
                    </a:ext>
                  </a:extLst>
                </p:cNvPr>
                <p:cNvSpPr txBox="1"/>
                <p:nvPr/>
              </p:nvSpPr>
              <p:spPr>
                <a:xfrm>
                  <a:off x="247989" y="3213507"/>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20" name="TextBox 19">
                  <a:extLst>
                    <a:ext uri="{FF2B5EF4-FFF2-40B4-BE49-F238E27FC236}">
                      <a16:creationId xmlns:a16="http://schemas.microsoft.com/office/drawing/2014/main" id="{3D5ED646-E338-F948-923B-F485A0C43591}"/>
                    </a:ext>
                  </a:extLst>
                </p:cNvPr>
                <p:cNvSpPr txBox="1">
                  <a:spLocks noRot="1" noChangeAspect="1" noMove="1" noResize="1" noEditPoints="1" noAdjustHandles="1" noChangeArrowheads="1" noChangeShapeType="1" noTextEdit="1"/>
                </p:cNvSpPr>
                <p:nvPr/>
              </p:nvSpPr>
              <p:spPr>
                <a:xfrm>
                  <a:off x="247989" y="3213507"/>
                  <a:ext cx="481258" cy="276999"/>
                </a:xfrm>
                <a:prstGeom prst="rect">
                  <a:avLst/>
                </a:prstGeom>
                <a:blipFill>
                  <a:blip r:embed="rId4"/>
                  <a:stretch>
                    <a:fillRect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25299BA-A74B-2E49-BB09-1FB2A5081E72}"/>
                    </a:ext>
                  </a:extLst>
                </p:cNvPr>
                <p:cNvSpPr txBox="1"/>
                <p:nvPr/>
              </p:nvSpPr>
              <p:spPr>
                <a:xfrm>
                  <a:off x="300781" y="3909236"/>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p:sp>
              <p:nvSpPr>
                <p:cNvPr id="21" name="TextBox 20">
                  <a:extLst>
                    <a:ext uri="{FF2B5EF4-FFF2-40B4-BE49-F238E27FC236}">
                      <a16:creationId xmlns:a16="http://schemas.microsoft.com/office/drawing/2014/main" id="{B25299BA-A74B-2E49-BB09-1FB2A5081E72}"/>
                    </a:ext>
                  </a:extLst>
                </p:cNvPr>
                <p:cNvSpPr txBox="1">
                  <a:spLocks noRot="1" noChangeAspect="1" noMove="1" noResize="1" noEditPoints="1" noAdjustHandles="1" noChangeArrowheads="1" noChangeShapeType="1" noTextEdit="1"/>
                </p:cNvSpPr>
                <p:nvPr/>
              </p:nvSpPr>
              <p:spPr>
                <a:xfrm>
                  <a:off x="300781" y="3909236"/>
                  <a:ext cx="385546" cy="276999"/>
                </a:xfrm>
                <a:prstGeom prst="rect">
                  <a:avLst/>
                </a:prstGeom>
                <a:blipFill>
                  <a:blip r:embed="rId5"/>
                  <a:stretch>
                    <a:fillRect l="-8333" r="-4167"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EF03FBD-F437-264F-9795-DE23BAC4BE69}"/>
                    </a:ext>
                  </a:extLst>
                </p:cNvPr>
                <p:cNvSpPr txBox="1"/>
                <p:nvPr/>
              </p:nvSpPr>
              <p:spPr>
                <a:xfrm>
                  <a:off x="336036"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22" name="TextBox 21">
                  <a:extLst>
                    <a:ext uri="{FF2B5EF4-FFF2-40B4-BE49-F238E27FC236}">
                      <a16:creationId xmlns:a16="http://schemas.microsoft.com/office/drawing/2014/main" id="{3EF03FBD-F437-264F-9795-DE23BAC4BE69}"/>
                    </a:ext>
                  </a:extLst>
                </p:cNvPr>
                <p:cNvSpPr txBox="1">
                  <a:spLocks noRot="1" noChangeAspect="1" noMove="1" noResize="1" noEditPoints="1" noAdjustHandles="1" noChangeArrowheads="1" noChangeShapeType="1" noTextEdit="1"/>
                </p:cNvSpPr>
                <p:nvPr/>
              </p:nvSpPr>
              <p:spPr>
                <a:xfrm>
                  <a:off x="336036"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987123CB-81D1-0B41-A7DB-12E29E581DAA}"/>
                </a:ext>
              </a:extLst>
            </p:cNvPr>
            <p:cNvSpPr/>
            <p:nvPr/>
          </p:nvSpPr>
          <p:spPr>
            <a:xfrm>
              <a:off x="11539446" y="24085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35DB384-4421-1245-A96D-F2D45F3935F0}"/>
                    </a:ext>
                  </a:extLst>
                </p:cNvPr>
                <p:cNvSpPr txBox="1"/>
                <p:nvPr/>
              </p:nvSpPr>
              <p:spPr>
                <a:xfrm>
                  <a:off x="11519567" y="2469812"/>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p:sp>
              <p:nvSpPr>
                <p:cNvPr id="24" name="TextBox 23">
                  <a:extLst>
                    <a:ext uri="{FF2B5EF4-FFF2-40B4-BE49-F238E27FC236}">
                      <a16:creationId xmlns:a16="http://schemas.microsoft.com/office/drawing/2014/main" id="{B35DB384-4421-1245-A96D-F2D45F3935F0}"/>
                    </a:ext>
                  </a:extLst>
                </p:cNvPr>
                <p:cNvSpPr txBox="1">
                  <a:spLocks noRot="1" noChangeAspect="1" noMove="1" noResize="1" noEditPoints="1" noAdjustHandles="1" noChangeArrowheads="1" noChangeShapeType="1" noTextEdit="1"/>
                </p:cNvSpPr>
                <p:nvPr/>
              </p:nvSpPr>
              <p:spPr>
                <a:xfrm>
                  <a:off x="11519567" y="2469812"/>
                  <a:ext cx="440568" cy="286040"/>
                </a:xfrm>
                <a:prstGeom prst="rect">
                  <a:avLst/>
                </a:prstGeom>
                <a:blipFill>
                  <a:blip r:embed="rId7"/>
                  <a:stretch>
                    <a:fillRect l="-3571" t="-16667" b="-5555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B4E1D24-D4F4-3545-852E-B5952D5C0F01}"/>
                </a:ext>
              </a:extLst>
            </p:cNvPr>
            <p:cNvCxnSpPr>
              <a:cxnSpLocks/>
            </p:cNvCxnSpPr>
            <p:nvPr/>
          </p:nvCxnSpPr>
          <p:spPr>
            <a:xfrm>
              <a:off x="11062975" y="355254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9BD81F-FE1A-A742-AD1F-768C2DA7B47F}"/>
                </a:ext>
              </a:extLst>
            </p:cNvPr>
            <p:cNvSpPr/>
            <p:nvPr/>
          </p:nvSpPr>
          <p:spPr>
            <a:xfrm>
              <a:off x="11514570" y="333303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F23202-07CF-D949-9EFD-0705BC73BB78}"/>
                    </a:ext>
                  </a:extLst>
                </p:cNvPr>
                <p:cNvSpPr txBox="1"/>
                <p:nvPr/>
              </p:nvSpPr>
              <p:spPr>
                <a:xfrm>
                  <a:off x="11494691" y="3394319"/>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p:sp>
              <p:nvSpPr>
                <p:cNvPr id="27" name="TextBox 26">
                  <a:extLst>
                    <a:ext uri="{FF2B5EF4-FFF2-40B4-BE49-F238E27FC236}">
                      <a16:creationId xmlns:a16="http://schemas.microsoft.com/office/drawing/2014/main" id="{53F23202-07CF-D949-9EFD-0705BC73BB78}"/>
                    </a:ext>
                  </a:extLst>
                </p:cNvPr>
                <p:cNvSpPr txBox="1">
                  <a:spLocks noRot="1" noChangeAspect="1" noMove="1" noResize="1" noEditPoints="1" noAdjustHandles="1" noChangeArrowheads="1" noChangeShapeType="1" noTextEdit="1"/>
                </p:cNvSpPr>
                <p:nvPr/>
              </p:nvSpPr>
              <p:spPr>
                <a:xfrm>
                  <a:off x="11494691" y="3394319"/>
                  <a:ext cx="440568" cy="286040"/>
                </a:xfrm>
                <a:prstGeom prst="rect">
                  <a:avLst/>
                </a:prstGeom>
                <a:blipFill>
                  <a:blip r:embed="rId8"/>
                  <a:stretch>
                    <a:fillRect l="-7407" t="-16667" b="-5555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F249FDE-8840-0749-9291-3D6A0DA9397B}"/>
                </a:ext>
              </a:extLst>
            </p:cNvPr>
            <p:cNvSpPr/>
            <p:nvPr/>
          </p:nvSpPr>
          <p:spPr>
            <a:xfrm>
              <a:off x="11511743" y="42267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4393B2E-14EF-4B42-86AA-B655826910AB}"/>
                    </a:ext>
                  </a:extLst>
                </p:cNvPr>
                <p:cNvSpPr txBox="1"/>
                <p:nvPr/>
              </p:nvSpPr>
              <p:spPr>
                <a:xfrm>
                  <a:off x="11511743" y="4274423"/>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p:sp>
              <p:nvSpPr>
                <p:cNvPr id="29" name="TextBox 28">
                  <a:extLst>
                    <a:ext uri="{FF2B5EF4-FFF2-40B4-BE49-F238E27FC236}">
                      <a16:creationId xmlns:a16="http://schemas.microsoft.com/office/drawing/2014/main" id="{D4393B2E-14EF-4B42-86AA-B655826910AB}"/>
                    </a:ext>
                  </a:extLst>
                </p:cNvPr>
                <p:cNvSpPr txBox="1">
                  <a:spLocks noRot="1" noChangeAspect="1" noMove="1" noResize="1" noEditPoints="1" noAdjustHandles="1" noChangeArrowheads="1" noChangeShapeType="1" noTextEdit="1"/>
                </p:cNvSpPr>
                <p:nvPr/>
              </p:nvSpPr>
              <p:spPr>
                <a:xfrm>
                  <a:off x="11511743" y="4274423"/>
                  <a:ext cx="440568" cy="286040"/>
                </a:xfrm>
                <a:prstGeom prst="rect">
                  <a:avLst/>
                </a:prstGeom>
                <a:blipFill>
                  <a:blip r:embed="rId9"/>
                  <a:stretch>
                    <a:fillRect l="-7407" t="-15789" b="-52632"/>
                  </a:stretch>
                </a:blipFill>
              </p:spPr>
              <p:txBody>
                <a:bodyPr/>
                <a:lstStyle/>
                <a:p>
                  <a:r>
                    <a:rPr lang="en-US">
                      <a:noFill/>
                    </a:rPr>
                    <a:t> </a:t>
                  </a:r>
                </a:p>
              </p:txBody>
            </p:sp>
          </mc:Fallback>
        </mc:AlternateContent>
        <p:sp>
          <p:nvSpPr>
            <p:cNvPr id="30" name="Frame 29">
              <a:extLst>
                <a:ext uri="{FF2B5EF4-FFF2-40B4-BE49-F238E27FC236}">
                  <a16:creationId xmlns:a16="http://schemas.microsoft.com/office/drawing/2014/main" id="{07D30AD7-0BD0-C647-8878-0F4ADCF82A4C}"/>
                </a:ext>
              </a:extLst>
            </p:cNvPr>
            <p:cNvSpPr/>
            <p:nvPr/>
          </p:nvSpPr>
          <p:spPr>
            <a:xfrm>
              <a:off x="10417001" y="2106792"/>
              <a:ext cx="626042" cy="3467128"/>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D0B1764A-DFDD-CF49-90D7-9C9865DB5225}"/>
                </a:ext>
              </a:extLst>
            </p:cNvPr>
            <p:cNvSpPr/>
            <p:nvPr/>
          </p:nvSpPr>
          <p:spPr>
            <a:xfrm>
              <a:off x="2550377" y="148787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EDEF6DE-F1E7-2940-A93F-8BBB3B176734}"/>
                    </a:ext>
                  </a:extLst>
                </p:cNvPr>
                <p:cNvSpPr txBox="1"/>
                <p:nvPr/>
              </p:nvSpPr>
              <p:spPr>
                <a:xfrm>
                  <a:off x="2622372" y="1567418"/>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2" name="TextBox 31">
                  <a:extLst>
                    <a:ext uri="{FF2B5EF4-FFF2-40B4-BE49-F238E27FC236}">
                      <a16:creationId xmlns:a16="http://schemas.microsoft.com/office/drawing/2014/main" id="{CEDEF6DE-F1E7-2940-A93F-8BBB3B176734}"/>
                    </a:ext>
                  </a:extLst>
                </p:cNvPr>
                <p:cNvSpPr txBox="1">
                  <a:spLocks noRot="1" noChangeAspect="1" noMove="1" noResize="1" noEditPoints="1" noAdjustHandles="1" noChangeArrowheads="1" noChangeShapeType="1" noTextEdit="1"/>
                </p:cNvSpPr>
                <p:nvPr/>
              </p:nvSpPr>
              <p:spPr>
                <a:xfrm>
                  <a:off x="2622372" y="1567418"/>
                  <a:ext cx="315035" cy="276999"/>
                </a:xfrm>
                <a:prstGeom prst="rect">
                  <a:avLst/>
                </a:prstGeom>
                <a:blipFill>
                  <a:blip r:embed="rId6"/>
                  <a:stretch>
                    <a:fillRect l="-5000" r="-5000" b="-33333"/>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2CA20216-643B-7B4C-B9AA-3F1E6923B6F5}"/>
                </a:ext>
              </a:extLst>
            </p:cNvPr>
            <p:cNvSpPr/>
            <p:nvPr/>
          </p:nvSpPr>
          <p:spPr>
            <a:xfrm>
              <a:off x="4609975" y="14892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8F1EB11-C734-8447-839E-E8CCC4CF9997}"/>
                    </a:ext>
                  </a:extLst>
                </p:cNvPr>
                <p:cNvSpPr txBox="1"/>
                <p:nvPr/>
              </p:nvSpPr>
              <p:spPr>
                <a:xfrm>
                  <a:off x="4681970" y="1568802"/>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4" name="TextBox 33">
                  <a:extLst>
                    <a:ext uri="{FF2B5EF4-FFF2-40B4-BE49-F238E27FC236}">
                      <a16:creationId xmlns:a16="http://schemas.microsoft.com/office/drawing/2014/main" id="{88F1EB11-C734-8447-839E-E8CCC4CF9997}"/>
                    </a:ext>
                  </a:extLst>
                </p:cNvPr>
                <p:cNvSpPr txBox="1">
                  <a:spLocks noRot="1" noChangeAspect="1" noMove="1" noResize="1" noEditPoints="1" noAdjustHandles="1" noChangeArrowheads="1" noChangeShapeType="1" noTextEdit="1"/>
                </p:cNvSpPr>
                <p:nvPr/>
              </p:nvSpPr>
              <p:spPr>
                <a:xfrm>
                  <a:off x="4681970" y="1568802"/>
                  <a:ext cx="315035" cy="276999"/>
                </a:xfrm>
                <a:prstGeom prst="rect">
                  <a:avLst/>
                </a:prstGeom>
                <a:blipFill>
                  <a:blip r:embed="rId10"/>
                  <a:stretch>
                    <a:fillRect l="-5000" r="-10000" b="-3333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8D2BBC7A-9607-114F-A502-79954B866C9E}"/>
                </a:ext>
              </a:extLst>
            </p:cNvPr>
            <p:cNvSpPr/>
            <p:nvPr/>
          </p:nvSpPr>
          <p:spPr>
            <a:xfrm>
              <a:off x="6705442" y="148290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0C19F67-A46F-764E-AC97-B89D2C113107}"/>
                    </a:ext>
                  </a:extLst>
                </p:cNvPr>
                <p:cNvSpPr txBox="1"/>
                <p:nvPr/>
              </p:nvSpPr>
              <p:spPr>
                <a:xfrm>
                  <a:off x="6777437" y="156245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6" name="TextBox 35">
                  <a:extLst>
                    <a:ext uri="{FF2B5EF4-FFF2-40B4-BE49-F238E27FC236}">
                      <a16:creationId xmlns:a16="http://schemas.microsoft.com/office/drawing/2014/main" id="{E0C19F67-A46F-764E-AC97-B89D2C113107}"/>
                    </a:ext>
                  </a:extLst>
                </p:cNvPr>
                <p:cNvSpPr txBox="1">
                  <a:spLocks noRot="1" noChangeAspect="1" noMove="1" noResize="1" noEditPoints="1" noAdjustHandles="1" noChangeArrowheads="1" noChangeShapeType="1" noTextEdit="1"/>
                </p:cNvSpPr>
                <p:nvPr/>
              </p:nvSpPr>
              <p:spPr>
                <a:xfrm>
                  <a:off x="6777437" y="1562456"/>
                  <a:ext cx="315035" cy="276999"/>
                </a:xfrm>
                <a:prstGeom prst="rect">
                  <a:avLst/>
                </a:prstGeom>
                <a:blipFill>
                  <a:blip r:embed="rId11"/>
                  <a:stretch>
                    <a:fillRect l="-5000" r="-5000" b="-35294"/>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5760AE8A-C102-4041-A6E0-9CC31596A1FA}"/>
                </a:ext>
              </a:extLst>
            </p:cNvPr>
            <p:cNvSpPr/>
            <p:nvPr/>
          </p:nvSpPr>
          <p:spPr>
            <a:xfrm>
              <a:off x="8679598" y="155873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E0EE4B5-F957-7A40-9AED-CA63ADA17F2D}"/>
                    </a:ext>
                  </a:extLst>
                </p:cNvPr>
                <p:cNvSpPr txBox="1"/>
                <p:nvPr/>
              </p:nvSpPr>
              <p:spPr>
                <a:xfrm>
                  <a:off x="8751593" y="163827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38" name="TextBox 37">
                  <a:extLst>
                    <a:ext uri="{FF2B5EF4-FFF2-40B4-BE49-F238E27FC236}">
                      <a16:creationId xmlns:a16="http://schemas.microsoft.com/office/drawing/2014/main" id="{AE0EE4B5-F957-7A40-9AED-CA63ADA17F2D}"/>
                    </a:ext>
                  </a:extLst>
                </p:cNvPr>
                <p:cNvSpPr txBox="1">
                  <a:spLocks noRot="1" noChangeAspect="1" noMove="1" noResize="1" noEditPoints="1" noAdjustHandles="1" noChangeArrowheads="1" noChangeShapeType="1" noTextEdit="1"/>
                </p:cNvSpPr>
                <p:nvPr/>
              </p:nvSpPr>
              <p:spPr>
                <a:xfrm>
                  <a:off x="8751593" y="1638279"/>
                  <a:ext cx="315035" cy="276999"/>
                </a:xfrm>
                <a:prstGeom prst="rect">
                  <a:avLst/>
                </a:prstGeom>
                <a:blipFill>
                  <a:blip r:embed="rId12"/>
                  <a:stretch>
                    <a:fillRect l="-5000" r="-10000" b="-35294"/>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A2E9B61-5A05-7D4D-BEEB-96E447864ACE}"/>
                </a:ext>
              </a:extLst>
            </p:cNvPr>
            <p:cNvSpPr/>
            <p:nvPr/>
          </p:nvSpPr>
          <p:spPr>
            <a:xfrm>
              <a:off x="221643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020F45B-8113-DC43-9E77-B09F2F7ADDBB}"/>
                    </a:ext>
                  </a:extLst>
                </p:cNvPr>
                <p:cNvSpPr txBox="1"/>
                <p:nvPr/>
              </p:nvSpPr>
              <p:spPr>
                <a:xfrm>
                  <a:off x="230884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40" name="TextBox 39">
                  <a:extLst>
                    <a:ext uri="{FF2B5EF4-FFF2-40B4-BE49-F238E27FC236}">
                      <a16:creationId xmlns:a16="http://schemas.microsoft.com/office/drawing/2014/main" id="{A020F45B-8113-DC43-9E77-B09F2F7ADDBB}"/>
                    </a:ext>
                  </a:extLst>
                </p:cNvPr>
                <p:cNvSpPr txBox="1">
                  <a:spLocks noRot="1" noChangeAspect="1" noMove="1" noResize="1" noEditPoints="1" noAdjustHandles="1" noChangeArrowheads="1" noChangeShapeType="1" noTextEdit="1"/>
                </p:cNvSpPr>
                <p:nvPr/>
              </p:nvSpPr>
              <p:spPr>
                <a:xfrm>
                  <a:off x="2308845" y="3455940"/>
                  <a:ext cx="144270" cy="184666"/>
                </a:xfrm>
                <a:prstGeom prst="rect">
                  <a:avLst/>
                </a:prstGeom>
                <a:blipFill>
                  <a:blip r:embed="rId13"/>
                  <a:stretch>
                    <a:fillRect l="-50000" r="-50000" b="-6666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BE86109-6F22-2A47-BBF2-387A11E77926}"/>
                </a:ext>
              </a:extLst>
            </p:cNvPr>
            <p:cNvGrpSpPr/>
            <p:nvPr/>
          </p:nvGrpSpPr>
          <p:grpSpPr>
            <a:xfrm>
              <a:off x="2597023" y="3414911"/>
              <a:ext cx="288105" cy="276352"/>
              <a:chOff x="9781110" y="4540757"/>
              <a:chExt cx="906465" cy="938158"/>
            </a:xfrm>
          </p:grpSpPr>
          <p:sp>
            <p:nvSpPr>
              <p:cNvPr id="200" name="Oval 199">
                <a:extLst>
                  <a:ext uri="{FF2B5EF4-FFF2-40B4-BE49-F238E27FC236}">
                    <a16:creationId xmlns:a16="http://schemas.microsoft.com/office/drawing/2014/main" id="{1428221B-C853-014E-9B35-59D0BDE7505E}"/>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423259A0-43A6-AC46-B7B9-E5FC6BDED02F}"/>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40F59F96-1BEE-E54E-A470-8598B093B246}"/>
                </a:ext>
              </a:extLst>
            </p:cNvPr>
            <p:cNvSpPr/>
            <p:nvPr/>
          </p:nvSpPr>
          <p:spPr>
            <a:xfrm>
              <a:off x="218662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15C7337-F094-8045-AAFD-87A7315E390F}"/>
                </a:ext>
              </a:extLst>
            </p:cNvPr>
            <p:cNvCxnSpPr>
              <a:endCxn id="42" idx="4"/>
            </p:cNvCxnSpPr>
            <p:nvPr/>
          </p:nvCxnSpPr>
          <p:spPr>
            <a:xfrm flipH="1">
              <a:off x="255078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03FB94A-83EA-BE43-AD14-2B5181903521}"/>
                </a:ext>
              </a:extLst>
            </p:cNvPr>
            <p:cNvSpPr/>
            <p:nvPr/>
          </p:nvSpPr>
          <p:spPr>
            <a:xfrm>
              <a:off x="221226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554DD7D-A164-D74F-A081-029102D124B2}"/>
                    </a:ext>
                  </a:extLst>
                </p:cNvPr>
                <p:cNvSpPr txBox="1"/>
                <p:nvPr/>
              </p:nvSpPr>
              <p:spPr>
                <a:xfrm>
                  <a:off x="230466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45" name="TextBox 44">
                  <a:extLst>
                    <a:ext uri="{FF2B5EF4-FFF2-40B4-BE49-F238E27FC236}">
                      <a16:creationId xmlns:a16="http://schemas.microsoft.com/office/drawing/2014/main" id="{3554DD7D-A164-D74F-A081-029102D124B2}"/>
                    </a:ext>
                  </a:extLst>
                </p:cNvPr>
                <p:cNvSpPr txBox="1">
                  <a:spLocks noRot="1" noChangeAspect="1" noMove="1" noResize="1" noEditPoints="1" noAdjustHandles="1" noChangeArrowheads="1" noChangeShapeType="1" noTextEdit="1"/>
                </p:cNvSpPr>
                <p:nvPr/>
              </p:nvSpPr>
              <p:spPr>
                <a:xfrm>
                  <a:off x="2304669" y="2526122"/>
                  <a:ext cx="144270" cy="184666"/>
                </a:xfrm>
                <a:prstGeom prst="rect">
                  <a:avLst/>
                </a:prstGeom>
                <a:blipFill>
                  <a:blip r:embed="rId14"/>
                  <a:stretch>
                    <a:fillRect l="-50000" r="-50000" b="-66667"/>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2CE8CFF2-002F-F041-846D-C19311B68F5D}"/>
                </a:ext>
              </a:extLst>
            </p:cNvPr>
            <p:cNvGrpSpPr/>
            <p:nvPr/>
          </p:nvGrpSpPr>
          <p:grpSpPr>
            <a:xfrm>
              <a:off x="2592847" y="2485093"/>
              <a:ext cx="288105" cy="276352"/>
              <a:chOff x="9781110" y="4540757"/>
              <a:chExt cx="906465" cy="938158"/>
            </a:xfrm>
          </p:grpSpPr>
          <p:sp>
            <p:nvSpPr>
              <p:cNvPr id="198" name="Oval 197">
                <a:extLst>
                  <a:ext uri="{FF2B5EF4-FFF2-40B4-BE49-F238E27FC236}">
                    <a16:creationId xmlns:a16="http://schemas.microsoft.com/office/drawing/2014/main" id="{9D856464-1F45-114E-897B-6626A7687322}"/>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a:extLst>
                  <a:ext uri="{FF2B5EF4-FFF2-40B4-BE49-F238E27FC236}">
                    <a16:creationId xmlns:a16="http://schemas.microsoft.com/office/drawing/2014/main" id="{B7B645F6-2EC2-444E-8AB0-BB6753AC5D8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F98CB5D-7AA9-9D43-ABF6-380A8E59A6C3}"/>
                </a:ext>
              </a:extLst>
            </p:cNvPr>
            <p:cNvSpPr/>
            <p:nvPr/>
          </p:nvSpPr>
          <p:spPr>
            <a:xfrm>
              <a:off x="218244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8662764-BADE-5E47-9CB6-DBCE3FCBD43E}"/>
                </a:ext>
              </a:extLst>
            </p:cNvPr>
            <p:cNvCxnSpPr>
              <a:cxnSpLocks/>
            </p:cNvCxnSpPr>
            <p:nvPr/>
          </p:nvCxnSpPr>
          <p:spPr>
            <a:xfrm flipH="1">
              <a:off x="254660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B31CAE5-A181-6246-A0BA-9F8150E6FB5E}"/>
                </a:ext>
              </a:extLst>
            </p:cNvPr>
            <p:cNvSpPr/>
            <p:nvPr/>
          </p:nvSpPr>
          <p:spPr>
            <a:xfrm>
              <a:off x="220764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5C0B57AD-B802-5E42-9C08-ED473D5321A7}"/>
                    </a:ext>
                  </a:extLst>
                </p:cNvPr>
                <p:cNvSpPr txBox="1"/>
                <p:nvPr/>
              </p:nvSpPr>
              <p:spPr>
                <a:xfrm>
                  <a:off x="230005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50" name="TextBox 49">
                  <a:extLst>
                    <a:ext uri="{FF2B5EF4-FFF2-40B4-BE49-F238E27FC236}">
                      <a16:creationId xmlns:a16="http://schemas.microsoft.com/office/drawing/2014/main" id="{5C0B57AD-B802-5E42-9C08-ED473D5321A7}"/>
                    </a:ext>
                  </a:extLst>
                </p:cNvPr>
                <p:cNvSpPr txBox="1">
                  <a:spLocks noRot="1" noChangeAspect="1" noMove="1" noResize="1" noEditPoints="1" noAdjustHandles="1" noChangeArrowheads="1" noChangeShapeType="1" noTextEdit="1"/>
                </p:cNvSpPr>
                <p:nvPr/>
              </p:nvSpPr>
              <p:spPr>
                <a:xfrm>
                  <a:off x="2300051" y="4390708"/>
                  <a:ext cx="144270" cy="184666"/>
                </a:xfrm>
                <a:prstGeom prst="rect">
                  <a:avLst/>
                </a:prstGeom>
                <a:blipFill>
                  <a:blip r:embed="rId15"/>
                  <a:stretch>
                    <a:fillRect l="-66667" r="-66667" b="-61538"/>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EC26E8E3-19EC-4946-839E-B8F82E399B02}"/>
                </a:ext>
              </a:extLst>
            </p:cNvPr>
            <p:cNvGrpSpPr/>
            <p:nvPr/>
          </p:nvGrpSpPr>
          <p:grpSpPr>
            <a:xfrm>
              <a:off x="2588229" y="4349679"/>
              <a:ext cx="288105" cy="276352"/>
              <a:chOff x="9781110" y="4540757"/>
              <a:chExt cx="906465" cy="938158"/>
            </a:xfrm>
          </p:grpSpPr>
          <p:sp>
            <p:nvSpPr>
              <p:cNvPr id="196" name="Oval 195">
                <a:extLst>
                  <a:ext uri="{FF2B5EF4-FFF2-40B4-BE49-F238E27FC236}">
                    <a16:creationId xmlns:a16="http://schemas.microsoft.com/office/drawing/2014/main" id="{D4127214-B32C-1E4C-AB2A-41998E8C0C2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96F31E08-7ADE-2945-8B1B-CD52681595FD}"/>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C2BC84-5050-EB41-B26D-1FA5980B93F4}"/>
                </a:ext>
              </a:extLst>
            </p:cNvPr>
            <p:cNvSpPr/>
            <p:nvPr/>
          </p:nvSpPr>
          <p:spPr>
            <a:xfrm>
              <a:off x="217782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503FBDA2-3A1D-AB4E-AE67-1FA515FB0CD2}"/>
                </a:ext>
              </a:extLst>
            </p:cNvPr>
            <p:cNvCxnSpPr>
              <a:cxnSpLocks/>
            </p:cNvCxnSpPr>
            <p:nvPr/>
          </p:nvCxnSpPr>
          <p:spPr>
            <a:xfrm flipH="1">
              <a:off x="254199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8DA2AD6-F767-694E-B673-7208F1FE7848}"/>
                </a:ext>
              </a:extLst>
            </p:cNvPr>
            <p:cNvSpPr/>
            <p:nvPr/>
          </p:nvSpPr>
          <p:spPr>
            <a:xfrm>
              <a:off x="4385448" y="340179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525AC0E8-256D-3D43-8BF0-C8B341C205E5}"/>
                    </a:ext>
                  </a:extLst>
                </p:cNvPr>
                <p:cNvSpPr txBox="1"/>
                <p:nvPr/>
              </p:nvSpPr>
              <p:spPr>
                <a:xfrm>
                  <a:off x="4477855" y="345594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55" name="TextBox 54">
                  <a:extLst>
                    <a:ext uri="{FF2B5EF4-FFF2-40B4-BE49-F238E27FC236}">
                      <a16:creationId xmlns:a16="http://schemas.microsoft.com/office/drawing/2014/main" id="{525AC0E8-256D-3D43-8BF0-C8B341C205E5}"/>
                    </a:ext>
                  </a:extLst>
                </p:cNvPr>
                <p:cNvSpPr txBox="1">
                  <a:spLocks noRot="1" noChangeAspect="1" noMove="1" noResize="1" noEditPoints="1" noAdjustHandles="1" noChangeArrowheads="1" noChangeShapeType="1" noTextEdit="1"/>
                </p:cNvSpPr>
                <p:nvPr/>
              </p:nvSpPr>
              <p:spPr>
                <a:xfrm>
                  <a:off x="4477855" y="3455940"/>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EF8DF708-6899-A54B-B7B8-7D9869B984C4}"/>
                </a:ext>
              </a:extLst>
            </p:cNvPr>
            <p:cNvGrpSpPr/>
            <p:nvPr/>
          </p:nvGrpSpPr>
          <p:grpSpPr>
            <a:xfrm>
              <a:off x="4766033" y="3414911"/>
              <a:ext cx="288105" cy="276352"/>
              <a:chOff x="9781110" y="4540757"/>
              <a:chExt cx="906465" cy="938158"/>
            </a:xfrm>
          </p:grpSpPr>
          <p:sp>
            <p:nvSpPr>
              <p:cNvPr id="194" name="Oval 193">
                <a:extLst>
                  <a:ext uri="{FF2B5EF4-FFF2-40B4-BE49-F238E27FC236}">
                    <a16:creationId xmlns:a16="http://schemas.microsoft.com/office/drawing/2014/main" id="{BC20470C-1766-3D4A-BC00-5941F30A3D21}"/>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A560B77C-500F-F645-A6A1-0C909D09072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F41D4231-9BDF-874B-AD58-34B172C842A3}"/>
                </a:ext>
              </a:extLst>
            </p:cNvPr>
            <p:cNvSpPr/>
            <p:nvPr/>
          </p:nvSpPr>
          <p:spPr>
            <a:xfrm>
              <a:off x="4355632" y="315578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047557BA-45E5-CC40-B987-7C56164FE80D}"/>
                </a:ext>
              </a:extLst>
            </p:cNvPr>
            <p:cNvCxnSpPr>
              <a:cxnSpLocks/>
            </p:cNvCxnSpPr>
            <p:nvPr/>
          </p:nvCxnSpPr>
          <p:spPr>
            <a:xfrm flipH="1">
              <a:off x="4719794" y="315354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C60985B-9CB1-264B-910D-DDE17468DD50}"/>
                </a:ext>
              </a:extLst>
            </p:cNvPr>
            <p:cNvSpPr/>
            <p:nvPr/>
          </p:nvSpPr>
          <p:spPr>
            <a:xfrm>
              <a:off x="4381272" y="2471975"/>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0363F8A3-8169-DC49-9B1E-C6B119B42C77}"/>
                    </a:ext>
                  </a:extLst>
                </p:cNvPr>
                <p:cNvSpPr txBox="1"/>
                <p:nvPr/>
              </p:nvSpPr>
              <p:spPr>
                <a:xfrm>
                  <a:off x="4473679" y="2526122"/>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60" name="TextBox 59">
                  <a:extLst>
                    <a:ext uri="{FF2B5EF4-FFF2-40B4-BE49-F238E27FC236}">
                      <a16:creationId xmlns:a16="http://schemas.microsoft.com/office/drawing/2014/main" id="{0363F8A3-8169-DC49-9B1E-C6B119B42C77}"/>
                    </a:ext>
                  </a:extLst>
                </p:cNvPr>
                <p:cNvSpPr txBox="1">
                  <a:spLocks noRot="1" noChangeAspect="1" noMove="1" noResize="1" noEditPoints="1" noAdjustHandles="1" noChangeArrowheads="1" noChangeShapeType="1" noTextEdit="1"/>
                </p:cNvSpPr>
                <p:nvPr/>
              </p:nvSpPr>
              <p:spPr>
                <a:xfrm>
                  <a:off x="4473679" y="2526122"/>
                  <a:ext cx="144270" cy="184666"/>
                </a:xfrm>
                <a:prstGeom prst="rect">
                  <a:avLst/>
                </a:prstGeom>
                <a:blipFill>
                  <a:blip r:embed="rId17"/>
                  <a:stretch>
                    <a:fillRect l="-50000" r="-50000" b="-6666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7FC3EC4C-4740-154A-AD6D-DB1D58236497}"/>
                </a:ext>
              </a:extLst>
            </p:cNvPr>
            <p:cNvGrpSpPr/>
            <p:nvPr/>
          </p:nvGrpSpPr>
          <p:grpSpPr>
            <a:xfrm>
              <a:off x="4761857" y="2485093"/>
              <a:ext cx="288105" cy="276352"/>
              <a:chOff x="9781110" y="4540757"/>
              <a:chExt cx="906465" cy="938158"/>
            </a:xfrm>
          </p:grpSpPr>
          <p:sp>
            <p:nvSpPr>
              <p:cNvPr id="192" name="Oval 191">
                <a:extLst>
                  <a:ext uri="{FF2B5EF4-FFF2-40B4-BE49-F238E27FC236}">
                    <a16:creationId xmlns:a16="http://schemas.microsoft.com/office/drawing/2014/main" id="{D2A2E6EE-DF2A-A94E-B2BD-05F546C6FDA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2E8B492D-21BA-CF4C-ADC5-4BFF9F27F94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B40418D3-C769-4D42-A037-61FBACADCB57}"/>
                </a:ext>
              </a:extLst>
            </p:cNvPr>
            <p:cNvSpPr/>
            <p:nvPr/>
          </p:nvSpPr>
          <p:spPr>
            <a:xfrm>
              <a:off x="4351456" y="2225967"/>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D419D151-5097-1946-BB4E-468F419BBE74}"/>
                </a:ext>
              </a:extLst>
            </p:cNvPr>
            <p:cNvCxnSpPr>
              <a:cxnSpLocks/>
            </p:cNvCxnSpPr>
            <p:nvPr/>
          </p:nvCxnSpPr>
          <p:spPr>
            <a:xfrm flipH="1">
              <a:off x="4715618" y="2223725"/>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ADE780F-4A57-DF4C-BF59-705F7C77EA73}"/>
                </a:ext>
              </a:extLst>
            </p:cNvPr>
            <p:cNvSpPr/>
            <p:nvPr/>
          </p:nvSpPr>
          <p:spPr>
            <a:xfrm>
              <a:off x="4376654" y="433656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4114232-CABA-BA4D-9800-BD712F8F7CF9}"/>
                    </a:ext>
                  </a:extLst>
                </p:cNvPr>
                <p:cNvSpPr txBox="1"/>
                <p:nvPr/>
              </p:nvSpPr>
              <p:spPr>
                <a:xfrm>
                  <a:off x="4469061" y="439070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65" name="TextBox 64">
                  <a:extLst>
                    <a:ext uri="{FF2B5EF4-FFF2-40B4-BE49-F238E27FC236}">
                      <a16:creationId xmlns:a16="http://schemas.microsoft.com/office/drawing/2014/main" id="{84114232-CABA-BA4D-9800-BD712F8F7CF9}"/>
                    </a:ext>
                  </a:extLst>
                </p:cNvPr>
                <p:cNvSpPr txBox="1">
                  <a:spLocks noRot="1" noChangeAspect="1" noMove="1" noResize="1" noEditPoints="1" noAdjustHandles="1" noChangeArrowheads="1" noChangeShapeType="1" noTextEdit="1"/>
                </p:cNvSpPr>
                <p:nvPr/>
              </p:nvSpPr>
              <p:spPr>
                <a:xfrm>
                  <a:off x="4469061" y="4390708"/>
                  <a:ext cx="144270" cy="184666"/>
                </a:xfrm>
                <a:prstGeom prst="rect">
                  <a:avLst/>
                </a:prstGeom>
                <a:blipFill>
                  <a:blip r:embed="rId18"/>
                  <a:stretch>
                    <a:fillRect l="-66667" r="-66667" b="-61538"/>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09647EE3-C9E1-E946-8C99-479380FE8A9A}"/>
                </a:ext>
              </a:extLst>
            </p:cNvPr>
            <p:cNvGrpSpPr/>
            <p:nvPr/>
          </p:nvGrpSpPr>
          <p:grpSpPr>
            <a:xfrm>
              <a:off x="4757239" y="4349679"/>
              <a:ext cx="288105" cy="276352"/>
              <a:chOff x="9781110" y="4540757"/>
              <a:chExt cx="906465" cy="938158"/>
            </a:xfrm>
          </p:grpSpPr>
          <p:sp>
            <p:nvSpPr>
              <p:cNvPr id="190" name="Oval 189">
                <a:extLst>
                  <a:ext uri="{FF2B5EF4-FFF2-40B4-BE49-F238E27FC236}">
                    <a16:creationId xmlns:a16="http://schemas.microsoft.com/office/drawing/2014/main" id="{44DDB2F2-57CE-144A-B3F0-0A6026B125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a:extLst>
                  <a:ext uri="{FF2B5EF4-FFF2-40B4-BE49-F238E27FC236}">
                    <a16:creationId xmlns:a16="http://schemas.microsoft.com/office/drawing/2014/main" id="{9674B11E-235A-5B49-94E6-A849F524357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1DBED84E-F8DF-9E49-BEA2-128D16D60691}"/>
                </a:ext>
              </a:extLst>
            </p:cNvPr>
            <p:cNvSpPr/>
            <p:nvPr/>
          </p:nvSpPr>
          <p:spPr>
            <a:xfrm>
              <a:off x="4346838" y="409055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2691F5E5-5F52-C741-B633-0C8F55233599}"/>
                </a:ext>
              </a:extLst>
            </p:cNvPr>
            <p:cNvCxnSpPr>
              <a:cxnSpLocks/>
            </p:cNvCxnSpPr>
            <p:nvPr/>
          </p:nvCxnSpPr>
          <p:spPr>
            <a:xfrm flipH="1">
              <a:off x="4711000" y="408831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7AA976A-B0A2-1D4E-858D-15061991D517}"/>
                </a:ext>
              </a:extLst>
            </p:cNvPr>
            <p:cNvSpPr/>
            <p:nvPr/>
          </p:nvSpPr>
          <p:spPr>
            <a:xfrm>
              <a:off x="6304208" y="336630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736126FD-E118-A84E-AF78-37CE8AA4D917}"/>
                    </a:ext>
                  </a:extLst>
                </p:cNvPr>
                <p:cNvSpPr txBox="1"/>
                <p:nvPr/>
              </p:nvSpPr>
              <p:spPr>
                <a:xfrm>
                  <a:off x="6396615" y="342044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70" name="TextBox 69">
                  <a:extLst>
                    <a:ext uri="{FF2B5EF4-FFF2-40B4-BE49-F238E27FC236}">
                      <a16:creationId xmlns:a16="http://schemas.microsoft.com/office/drawing/2014/main" id="{736126FD-E118-A84E-AF78-37CE8AA4D917}"/>
                    </a:ext>
                  </a:extLst>
                </p:cNvPr>
                <p:cNvSpPr txBox="1">
                  <a:spLocks noRot="1" noChangeAspect="1" noMove="1" noResize="1" noEditPoints="1" noAdjustHandles="1" noChangeArrowheads="1" noChangeShapeType="1" noTextEdit="1"/>
                </p:cNvSpPr>
                <p:nvPr/>
              </p:nvSpPr>
              <p:spPr>
                <a:xfrm>
                  <a:off x="6396615" y="3420449"/>
                  <a:ext cx="144270" cy="184666"/>
                </a:xfrm>
                <a:prstGeom prst="rect">
                  <a:avLst/>
                </a:prstGeom>
                <a:blipFill>
                  <a:blip r:embed="rId16"/>
                  <a:stretch>
                    <a:fillRect l="-50000" r="-50000" b="-66667"/>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F67DAC53-9C00-0848-8CAD-8A6A228550F9}"/>
                </a:ext>
              </a:extLst>
            </p:cNvPr>
            <p:cNvGrpSpPr/>
            <p:nvPr/>
          </p:nvGrpSpPr>
          <p:grpSpPr>
            <a:xfrm>
              <a:off x="6684793" y="3379420"/>
              <a:ext cx="288105" cy="276352"/>
              <a:chOff x="9781110" y="4540757"/>
              <a:chExt cx="906465" cy="938158"/>
            </a:xfrm>
          </p:grpSpPr>
          <p:sp>
            <p:nvSpPr>
              <p:cNvPr id="188" name="Oval 187">
                <a:extLst>
                  <a:ext uri="{FF2B5EF4-FFF2-40B4-BE49-F238E27FC236}">
                    <a16:creationId xmlns:a16="http://schemas.microsoft.com/office/drawing/2014/main" id="{2E9E0163-8328-9243-9AC2-6DFC954B5BB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a:extLst>
                  <a:ext uri="{FF2B5EF4-FFF2-40B4-BE49-F238E27FC236}">
                    <a16:creationId xmlns:a16="http://schemas.microsoft.com/office/drawing/2014/main" id="{D90E48C6-D0E6-4644-810A-8488A75C7EB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433CFAF4-AB3A-0E48-862F-56FB920C5FEE}"/>
                </a:ext>
              </a:extLst>
            </p:cNvPr>
            <p:cNvSpPr/>
            <p:nvPr/>
          </p:nvSpPr>
          <p:spPr>
            <a:xfrm>
              <a:off x="6274392" y="312029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B980858-4BC7-7240-A427-3899005C7F2B}"/>
                </a:ext>
              </a:extLst>
            </p:cNvPr>
            <p:cNvCxnSpPr>
              <a:cxnSpLocks/>
            </p:cNvCxnSpPr>
            <p:nvPr/>
          </p:nvCxnSpPr>
          <p:spPr>
            <a:xfrm flipH="1">
              <a:off x="6638554" y="311805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AC2EF9D-3308-D24A-9DE5-F2B2532BAD8F}"/>
                </a:ext>
              </a:extLst>
            </p:cNvPr>
            <p:cNvSpPr/>
            <p:nvPr/>
          </p:nvSpPr>
          <p:spPr>
            <a:xfrm>
              <a:off x="6300032" y="2436484"/>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BF8F883F-8028-8B42-9FBC-AB0A09A28053}"/>
                    </a:ext>
                  </a:extLst>
                </p:cNvPr>
                <p:cNvSpPr txBox="1"/>
                <p:nvPr/>
              </p:nvSpPr>
              <p:spPr>
                <a:xfrm>
                  <a:off x="6392439" y="2490631"/>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75" name="TextBox 74">
                  <a:extLst>
                    <a:ext uri="{FF2B5EF4-FFF2-40B4-BE49-F238E27FC236}">
                      <a16:creationId xmlns:a16="http://schemas.microsoft.com/office/drawing/2014/main" id="{BF8F883F-8028-8B42-9FBC-AB0A09A28053}"/>
                    </a:ext>
                  </a:extLst>
                </p:cNvPr>
                <p:cNvSpPr txBox="1">
                  <a:spLocks noRot="1" noChangeAspect="1" noMove="1" noResize="1" noEditPoints="1" noAdjustHandles="1" noChangeArrowheads="1" noChangeShapeType="1" noTextEdit="1"/>
                </p:cNvSpPr>
                <p:nvPr/>
              </p:nvSpPr>
              <p:spPr>
                <a:xfrm>
                  <a:off x="6392439" y="2490631"/>
                  <a:ext cx="144270" cy="184666"/>
                </a:xfrm>
                <a:prstGeom prst="rect">
                  <a:avLst/>
                </a:prstGeom>
                <a:blipFill>
                  <a:blip r:embed="rId17"/>
                  <a:stretch>
                    <a:fillRect l="-55556" r="-66667" b="-66667"/>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F1C2BE1E-9C71-BA4C-A680-E760AD11EC1A}"/>
                </a:ext>
              </a:extLst>
            </p:cNvPr>
            <p:cNvGrpSpPr/>
            <p:nvPr/>
          </p:nvGrpSpPr>
          <p:grpSpPr>
            <a:xfrm>
              <a:off x="6680617" y="2449602"/>
              <a:ext cx="288105" cy="276352"/>
              <a:chOff x="9781110" y="4540757"/>
              <a:chExt cx="906465" cy="938158"/>
            </a:xfrm>
          </p:grpSpPr>
          <p:sp>
            <p:nvSpPr>
              <p:cNvPr id="186" name="Oval 185">
                <a:extLst>
                  <a:ext uri="{FF2B5EF4-FFF2-40B4-BE49-F238E27FC236}">
                    <a16:creationId xmlns:a16="http://schemas.microsoft.com/office/drawing/2014/main" id="{63A6CACC-D1BA-0040-85CC-7B24C98CBEA4}"/>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4FCE34D4-6FE1-F24C-B3E1-B77582EB106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a:extLst>
                <a:ext uri="{FF2B5EF4-FFF2-40B4-BE49-F238E27FC236}">
                  <a16:creationId xmlns:a16="http://schemas.microsoft.com/office/drawing/2014/main" id="{EC8B7EE6-E1DB-9C49-8C65-76792E88707F}"/>
                </a:ext>
              </a:extLst>
            </p:cNvPr>
            <p:cNvSpPr/>
            <p:nvPr/>
          </p:nvSpPr>
          <p:spPr>
            <a:xfrm>
              <a:off x="6270216" y="2190476"/>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71887A07-FFB6-9D46-9A4A-943F1BAE6312}"/>
                </a:ext>
              </a:extLst>
            </p:cNvPr>
            <p:cNvCxnSpPr>
              <a:cxnSpLocks/>
            </p:cNvCxnSpPr>
            <p:nvPr/>
          </p:nvCxnSpPr>
          <p:spPr>
            <a:xfrm flipH="1">
              <a:off x="6634378" y="2188234"/>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17A6DAE0-501E-ED4A-B837-682042F1F86A}"/>
                </a:ext>
              </a:extLst>
            </p:cNvPr>
            <p:cNvSpPr/>
            <p:nvPr/>
          </p:nvSpPr>
          <p:spPr>
            <a:xfrm>
              <a:off x="6295414" y="43010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56DD7E1-2ADC-944D-AF38-6B594CA1944E}"/>
                    </a:ext>
                  </a:extLst>
                </p:cNvPr>
                <p:cNvSpPr txBox="1"/>
                <p:nvPr/>
              </p:nvSpPr>
              <p:spPr>
                <a:xfrm>
                  <a:off x="6387821" y="43552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80" name="TextBox 79">
                  <a:extLst>
                    <a:ext uri="{FF2B5EF4-FFF2-40B4-BE49-F238E27FC236}">
                      <a16:creationId xmlns:a16="http://schemas.microsoft.com/office/drawing/2014/main" id="{056DD7E1-2ADC-944D-AF38-6B594CA1944E}"/>
                    </a:ext>
                  </a:extLst>
                </p:cNvPr>
                <p:cNvSpPr txBox="1">
                  <a:spLocks noRot="1" noChangeAspect="1" noMove="1" noResize="1" noEditPoints="1" noAdjustHandles="1" noChangeArrowheads="1" noChangeShapeType="1" noTextEdit="1"/>
                </p:cNvSpPr>
                <p:nvPr/>
              </p:nvSpPr>
              <p:spPr>
                <a:xfrm>
                  <a:off x="6387821" y="4355217"/>
                  <a:ext cx="144270" cy="184666"/>
                </a:xfrm>
                <a:prstGeom prst="rect">
                  <a:avLst/>
                </a:prstGeom>
                <a:blipFill>
                  <a:blip r:embed="rId19"/>
                  <a:stretch>
                    <a:fillRect l="-50000" r="-50000" b="-66667"/>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44C09439-AB4B-6D4F-92AB-BEB28D8604AB}"/>
                </a:ext>
              </a:extLst>
            </p:cNvPr>
            <p:cNvGrpSpPr/>
            <p:nvPr/>
          </p:nvGrpSpPr>
          <p:grpSpPr>
            <a:xfrm>
              <a:off x="6675999" y="4314188"/>
              <a:ext cx="288105" cy="276352"/>
              <a:chOff x="9781110" y="4540757"/>
              <a:chExt cx="906465" cy="938158"/>
            </a:xfrm>
          </p:grpSpPr>
          <p:sp>
            <p:nvSpPr>
              <p:cNvPr id="184" name="Oval 183">
                <a:extLst>
                  <a:ext uri="{FF2B5EF4-FFF2-40B4-BE49-F238E27FC236}">
                    <a16:creationId xmlns:a16="http://schemas.microsoft.com/office/drawing/2014/main" id="{FCE8595C-A103-DF44-8515-D2DDE2D546F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id="{EF3821F2-2BF3-484D-A8DC-604E5930845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F394FDB8-96E2-D84C-9024-26F380F63F43}"/>
                </a:ext>
              </a:extLst>
            </p:cNvPr>
            <p:cNvSpPr/>
            <p:nvPr/>
          </p:nvSpPr>
          <p:spPr>
            <a:xfrm>
              <a:off x="6265598" y="40550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9D8D80D-4BBA-754F-BCD9-DE3CFC571AA4}"/>
                </a:ext>
              </a:extLst>
            </p:cNvPr>
            <p:cNvCxnSpPr>
              <a:cxnSpLocks/>
            </p:cNvCxnSpPr>
            <p:nvPr/>
          </p:nvCxnSpPr>
          <p:spPr>
            <a:xfrm flipH="1">
              <a:off x="6629760" y="40528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C51B75-B106-7B48-AF3A-48F1362E2139}"/>
                </a:ext>
              </a:extLst>
            </p:cNvPr>
            <p:cNvSpPr/>
            <p:nvPr/>
          </p:nvSpPr>
          <p:spPr>
            <a:xfrm>
              <a:off x="8216248" y="339955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D7CF0A4-DB9E-0F4D-80CC-3D8C4DE8596A}"/>
                    </a:ext>
                  </a:extLst>
                </p:cNvPr>
                <p:cNvSpPr txBox="1"/>
                <p:nvPr/>
              </p:nvSpPr>
              <p:spPr>
                <a:xfrm>
                  <a:off x="8308655" y="345369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85" name="TextBox 84">
                  <a:extLst>
                    <a:ext uri="{FF2B5EF4-FFF2-40B4-BE49-F238E27FC236}">
                      <a16:creationId xmlns:a16="http://schemas.microsoft.com/office/drawing/2014/main" id="{4D7CF0A4-DB9E-0F4D-80CC-3D8C4DE8596A}"/>
                    </a:ext>
                  </a:extLst>
                </p:cNvPr>
                <p:cNvSpPr txBox="1">
                  <a:spLocks noRot="1" noChangeAspect="1" noMove="1" noResize="1" noEditPoints="1" noAdjustHandles="1" noChangeArrowheads="1" noChangeShapeType="1" noTextEdit="1"/>
                </p:cNvSpPr>
                <p:nvPr/>
              </p:nvSpPr>
              <p:spPr>
                <a:xfrm>
                  <a:off x="8308655" y="3453698"/>
                  <a:ext cx="144270" cy="184666"/>
                </a:xfrm>
                <a:prstGeom prst="rect">
                  <a:avLst/>
                </a:prstGeom>
                <a:blipFill>
                  <a:blip r:embed="rId20"/>
                  <a:stretch>
                    <a:fillRect l="-66667" r="-55556" b="-61538"/>
                  </a:stretch>
                </a:blipFill>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E523FF69-A8C3-FD42-A783-DFCCE45246EA}"/>
                </a:ext>
              </a:extLst>
            </p:cNvPr>
            <p:cNvGrpSpPr/>
            <p:nvPr/>
          </p:nvGrpSpPr>
          <p:grpSpPr>
            <a:xfrm>
              <a:off x="8596833" y="3412669"/>
              <a:ext cx="288105" cy="276352"/>
              <a:chOff x="9781110" y="4540757"/>
              <a:chExt cx="906465" cy="938158"/>
            </a:xfrm>
          </p:grpSpPr>
          <p:sp>
            <p:nvSpPr>
              <p:cNvPr id="182" name="Oval 181">
                <a:extLst>
                  <a:ext uri="{FF2B5EF4-FFF2-40B4-BE49-F238E27FC236}">
                    <a16:creationId xmlns:a16="http://schemas.microsoft.com/office/drawing/2014/main" id="{597FE021-C38D-B947-AD71-6C9774B23553}"/>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765917C3-C462-6048-8BFD-35E338315056}"/>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1B23E944-F8B0-7045-9D08-7CA61276AB9C}"/>
                </a:ext>
              </a:extLst>
            </p:cNvPr>
            <p:cNvSpPr/>
            <p:nvPr/>
          </p:nvSpPr>
          <p:spPr>
            <a:xfrm>
              <a:off x="8186432" y="315354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110941-E58F-9844-B694-76AC2C4100AF}"/>
                </a:ext>
              </a:extLst>
            </p:cNvPr>
            <p:cNvCxnSpPr>
              <a:cxnSpLocks/>
            </p:cNvCxnSpPr>
            <p:nvPr/>
          </p:nvCxnSpPr>
          <p:spPr>
            <a:xfrm flipH="1">
              <a:off x="8550594" y="315130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9195F899-2280-4F4E-8E49-9877DFC3CA45}"/>
                </a:ext>
              </a:extLst>
            </p:cNvPr>
            <p:cNvSpPr/>
            <p:nvPr/>
          </p:nvSpPr>
          <p:spPr>
            <a:xfrm>
              <a:off x="8212072" y="2469733"/>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FB5DBC3-8C5C-284F-A1D0-8E5C40A1D52C}"/>
                    </a:ext>
                  </a:extLst>
                </p:cNvPr>
                <p:cNvSpPr txBox="1"/>
                <p:nvPr/>
              </p:nvSpPr>
              <p:spPr>
                <a:xfrm>
                  <a:off x="8304479" y="2523880"/>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90" name="TextBox 89">
                  <a:extLst>
                    <a:ext uri="{FF2B5EF4-FFF2-40B4-BE49-F238E27FC236}">
                      <a16:creationId xmlns:a16="http://schemas.microsoft.com/office/drawing/2014/main" id="{6FB5DBC3-8C5C-284F-A1D0-8E5C40A1D52C}"/>
                    </a:ext>
                  </a:extLst>
                </p:cNvPr>
                <p:cNvSpPr txBox="1">
                  <a:spLocks noRot="1" noChangeAspect="1" noMove="1" noResize="1" noEditPoints="1" noAdjustHandles="1" noChangeArrowheads="1" noChangeShapeType="1" noTextEdit="1"/>
                </p:cNvSpPr>
                <p:nvPr/>
              </p:nvSpPr>
              <p:spPr>
                <a:xfrm>
                  <a:off x="8304479" y="2523880"/>
                  <a:ext cx="144270" cy="184666"/>
                </a:xfrm>
                <a:prstGeom prst="rect">
                  <a:avLst/>
                </a:prstGeom>
                <a:blipFill>
                  <a:blip r:embed="rId14"/>
                  <a:stretch>
                    <a:fillRect l="-66667" r="-55556" b="-66667"/>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FB897848-B158-BE45-A933-40CC7DD089B0}"/>
                </a:ext>
              </a:extLst>
            </p:cNvPr>
            <p:cNvGrpSpPr/>
            <p:nvPr/>
          </p:nvGrpSpPr>
          <p:grpSpPr>
            <a:xfrm>
              <a:off x="8592657" y="2482851"/>
              <a:ext cx="288105" cy="276352"/>
              <a:chOff x="9781110" y="4540757"/>
              <a:chExt cx="906465" cy="938158"/>
            </a:xfrm>
          </p:grpSpPr>
          <p:sp>
            <p:nvSpPr>
              <p:cNvPr id="180" name="Oval 179">
                <a:extLst>
                  <a:ext uri="{FF2B5EF4-FFF2-40B4-BE49-F238E27FC236}">
                    <a16:creationId xmlns:a16="http://schemas.microsoft.com/office/drawing/2014/main" id="{E14D9626-8DAF-944B-B9FA-339F3A6C0C2F}"/>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a:extLst>
                  <a:ext uri="{FF2B5EF4-FFF2-40B4-BE49-F238E27FC236}">
                    <a16:creationId xmlns:a16="http://schemas.microsoft.com/office/drawing/2014/main" id="{0BA9C953-2F87-9B48-89AD-F89D798E0D2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a:extLst>
                <a:ext uri="{FF2B5EF4-FFF2-40B4-BE49-F238E27FC236}">
                  <a16:creationId xmlns:a16="http://schemas.microsoft.com/office/drawing/2014/main" id="{12F54619-DB8B-964C-AC4A-A295D522EBE6}"/>
                </a:ext>
              </a:extLst>
            </p:cNvPr>
            <p:cNvSpPr/>
            <p:nvPr/>
          </p:nvSpPr>
          <p:spPr>
            <a:xfrm>
              <a:off x="8182256" y="2223725"/>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DF2CF17B-8F8D-1E4D-A916-DA7A112B36DB}"/>
                </a:ext>
              </a:extLst>
            </p:cNvPr>
            <p:cNvCxnSpPr>
              <a:cxnSpLocks/>
            </p:cNvCxnSpPr>
            <p:nvPr/>
          </p:nvCxnSpPr>
          <p:spPr>
            <a:xfrm flipH="1">
              <a:off x="8546418" y="2221483"/>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DD4C7CF-3C06-9540-97F2-19F0EEDE3263}"/>
                </a:ext>
              </a:extLst>
            </p:cNvPr>
            <p:cNvSpPr/>
            <p:nvPr/>
          </p:nvSpPr>
          <p:spPr>
            <a:xfrm>
              <a:off x="8207454" y="433431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2BEBC109-A1CD-B343-A8E9-E0E816886BC8}"/>
                    </a:ext>
                  </a:extLst>
                </p:cNvPr>
                <p:cNvSpPr txBox="1"/>
                <p:nvPr/>
              </p:nvSpPr>
              <p:spPr>
                <a:xfrm>
                  <a:off x="8299861" y="438846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95" name="TextBox 94">
                  <a:extLst>
                    <a:ext uri="{FF2B5EF4-FFF2-40B4-BE49-F238E27FC236}">
                      <a16:creationId xmlns:a16="http://schemas.microsoft.com/office/drawing/2014/main" id="{2BEBC109-A1CD-B343-A8E9-E0E816886BC8}"/>
                    </a:ext>
                  </a:extLst>
                </p:cNvPr>
                <p:cNvSpPr txBox="1">
                  <a:spLocks noRot="1" noChangeAspect="1" noMove="1" noResize="1" noEditPoints="1" noAdjustHandles="1" noChangeArrowheads="1" noChangeShapeType="1" noTextEdit="1"/>
                </p:cNvSpPr>
                <p:nvPr/>
              </p:nvSpPr>
              <p:spPr>
                <a:xfrm>
                  <a:off x="8299861" y="4388466"/>
                  <a:ext cx="144270" cy="184666"/>
                </a:xfrm>
                <a:prstGeom prst="rect">
                  <a:avLst/>
                </a:prstGeom>
                <a:blipFill>
                  <a:blip r:embed="rId17"/>
                  <a:stretch>
                    <a:fillRect l="-66667" r="-55556" b="-66667"/>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4C0F83B6-06F6-B443-8E22-A3447356498A}"/>
                </a:ext>
              </a:extLst>
            </p:cNvPr>
            <p:cNvGrpSpPr/>
            <p:nvPr/>
          </p:nvGrpSpPr>
          <p:grpSpPr>
            <a:xfrm>
              <a:off x="8588039" y="4347437"/>
              <a:ext cx="288105" cy="276352"/>
              <a:chOff x="9781110" y="4540757"/>
              <a:chExt cx="906465" cy="938158"/>
            </a:xfrm>
          </p:grpSpPr>
          <p:sp>
            <p:nvSpPr>
              <p:cNvPr id="178" name="Oval 177">
                <a:extLst>
                  <a:ext uri="{FF2B5EF4-FFF2-40B4-BE49-F238E27FC236}">
                    <a16:creationId xmlns:a16="http://schemas.microsoft.com/office/drawing/2014/main" id="{BDB8750C-CAC2-EE48-8C94-B7AC86D7069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a:extLst>
                  <a:ext uri="{FF2B5EF4-FFF2-40B4-BE49-F238E27FC236}">
                    <a16:creationId xmlns:a16="http://schemas.microsoft.com/office/drawing/2014/main" id="{D89C4C30-E999-DB41-A4B1-2BE17A388EE5}"/>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9FDF6680-02B2-4742-A536-2E4F83B57D4A}"/>
                </a:ext>
              </a:extLst>
            </p:cNvPr>
            <p:cNvSpPr/>
            <p:nvPr/>
          </p:nvSpPr>
          <p:spPr>
            <a:xfrm>
              <a:off x="8177638" y="408831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F4E161E-9B1F-9949-A1D2-706145CE14EE}"/>
                </a:ext>
              </a:extLst>
            </p:cNvPr>
            <p:cNvCxnSpPr>
              <a:cxnSpLocks/>
            </p:cNvCxnSpPr>
            <p:nvPr/>
          </p:nvCxnSpPr>
          <p:spPr>
            <a:xfrm flipH="1">
              <a:off x="8541800" y="4086069"/>
              <a:ext cx="2638" cy="74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86C85B-2863-0449-9FAB-C361B13EC087}"/>
                </a:ext>
              </a:extLst>
            </p:cNvPr>
            <p:cNvCxnSpPr>
              <a:cxnSpLocks/>
              <a:endCxn id="47" idx="2"/>
            </p:cNvCxnSpPr>
            <p:nvPr/>
          </p:nvCxnSpPr>
          <p:spPr>
            <a:xfrm>
              <a:off x="628860" y="1833592"/>
              <a:ext cx="1553586" cy="76429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D70784A-83E0-5847-879C-B9C4297E86E0}"/>
                </a:ext>
              </a:extLst>
            </p:cNvPr>
            <p:cNvCxnSpPr>
              <a:cxnSpLocks/>
              <a:endCxn id="42" idx="2"/>
            </p:cNvCxnSpPr>
            <p:nvPr/>
          </p:nvCxnSpPr>
          <p:spPr>
            <a:xfrm>
              <a:off x="674289" y="1855984"/>
              <a:ext cx="1512333"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2D6165-F058-3347-9983-BFC097668757}"/>
                </a:ext>
              </a:extLst>
            </p:cNvPr>
            <p:cNvCxnSpPr>
              <a:cxnSpLocks/>
              <a:endCxn id="52" idx="2"/>
            </p:cNvCxnSpPr>
            <p:nvPr/>
          </p:nvCxnSpPr>
          <p:spPr>
            <a:xfrm>
              <a:off x="671199" y="1844417"/>
              <a:ext cx="1506629" cy="261805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1301932-30EA-2149-8409-FC7A5085541B}"/>
                </a:ext>
              </a:extLst>
            </p:cNvPr>
            <p:cNvCxnSpPr>
              <a:cxnSpLocks/>
              <a:endCxn id="47" idx="2"/>
            </p:cNvCxnSpPr>
            <p:nvPr/>
          </p:nvCxnSpPr>
          <p:spPr>
            <a:xfrm flipV="1">
              <a:off x="698505" y="2597888"/>
              <a:ext cx="1483941" cy="19995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E23EC6-A00F-CC40-BF5A-A5926C827B89}"/>
                </a:ext>
              </a:extLst>
            </p:cNvPr>
            <p:cNvCxnSpPr>
              <a:cxnSpLocks/>
              <a:endCxn id="42" idx="2"/>
            </p:cNvCxnSpPr>
            <p:nvPr/>
          </p:nvCxnSpPr>
          <p:spPr>
            <a:xfrm>
              <a:off x="683831" y="2786374"/>
              <a:ext cx="1502791" cy="74133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AE04398-7F92-8E4A-AC45-3EB4C77F4ACF}"/>
                </a:ext>
              </a:extLst>
            </p:cNvPr>
            <p:cNvCxnSpPr>
              <a:cxnSpLocks/>
              <a:endCxn id="52" idx="2"/>
            </p:cNvCxnSpPr>
            <p:nvPr/>
          </p:nvCxnSpPr>
          <p:spPr>
            <a:xfrm>
              <a:off x="686327" y="2790318"/>
              <a:ext cx="1491501" cy="167215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0579412-60AD-474E-BFEA-CDC27D3A52F8}"/>
                </a:ext>
              </a:extLst>
            </p:cNvPr>
            <p:cNvCxnSpPr>
              <a:cxnSpLocks/>
              <a:endCxn id="47" idx="2"/>
            </p:cNvCxnSpPr>
            <p:nvPr/>
          </p:nvCxnSpPr>
          <p:spPr>
            <a:xfrm flipV="1">
              <a:off x="641038" y="2597888"/>
              <a:ext cx="1541408" cy="8689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6BBDDD-5910-AA4A-BE61-92155CB8DF6F}"/>
                </a:ext>
              </a:extLst>
            </p:cNvPr>
            <p:cNvCxnSpPr>
              <a:cxnSpLocks/>
              <a:endCxn id="42" idx="2"/>
            </p:cNvCxnSpPr>
            <p:nvPr/>
          </p:nvCxnSpPr>
          <p:spPr>
            <a:xfrm>
              <a:off x="683831" y="3466868"/>
              <a:ext cx="1502791" cy="60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E921CC7-48DE-D34E-8BD4-3EB268A2D72A}"/>
                </a:ext>
              </a:extLst>
            </p:cNvPr>
            <p:cNvCxnSpPr>
              <a:cxnSpLocks/>
              <a:endCxn id="52" idx="2"/>
            </p:cNvCxnSpPr>
            <p:nvPr/>
          </p:nvCxnSpPr>
          <p:spPr>
            <a:xfrm>
              <a:off x="673178" y="3466868"/>
              <a:ext cx="1504650" cy="9956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9AE742A-057D-414A-B648-A4D39704DD7F}"/>
                </a:ext>
              </a:extLst>
            </p:cNvPr>
            <p:cNvCxnSpPr>
              <a:cxnSpLocks/>
              <a:endCxn id="47" idx="2"/>
            </p:cNvCxnSpPr>
            <p:nvPr/>
          </p:nvCxnSpPr>
          <p:spPr>
            <a:xfrm flipV="1">
              <a:off x="671199" y="2597888"/>
              <a:ext cx="1511247" cy="146477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0841DAC-10F7-C943-B253-AA35FEBE818D}"/>
                </a:ext>
              </a:extLst>
            </p:cNvPr>
            <p:cNvCxnSpPr>
              <a:cxnSpLocks/>
              <a:stCxn id="21" idx="3"/>
              <a:endCxn id="42" idx="2"/>
            </p:cNvCxnSpPr>
            <p:nvPr/>
          </p:nvCxnSpPr>
          <p:spPr>
            <a:xfrm flipV="1">
              <a:off x="686327" y="3527706"/>
              <a:ext cx="1500295" cy="52003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6E179CC-8559-FF4D-866F-F5028C7CAD61}"/>
                </a:ext>
              </a:extLst>
            </p:cNvPr>
            <p:cNvCxnSpPr>
              <a:cxnSpLocks/>
              <a:stCxn id="21" idx="3"/>
              <a:endCxn id="52" idx="2"/>
            </p:cNvCxnSpPr>
            <p:nvPr/>
          </p:nvCxnSpPr>
          <p:spPr>
            <a:xfrm>
              <a:off x="686327" y="4047736"/>
              <a:ext cx="1491501" cy="4147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147FB60-8D82-FD44-B10E-3BA574A72033}"/>
                </a:ext>
              </a:extLst>
            </p:cNvPr>
            <p:cNvCxnSpPr>
              <a:cxnSpLocks/>
              <a:endCxn id="62" idx="2"/>
            </p:cNvCxnSpPr>
            <p:nvPr/>
          </p:nvCxnSpPr>
          <p:spPr>
            <a:xfrm>
              <a:off x="2941637" y="1806003"/>
              <a:ext cx="1409819" cy="79188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D6F9962-C7DA-B747-A49D-9E44DDE9B132}"/>
                </a:ext>
              </a:extLst>
            </p:cNvPr>
            <p:cNvCxnSpPr>
              <a:cxnSpLocks/>
              <a:endCxn id="57" idx="2"/>
            </p:cNvCxnSpPr>
            <p:nvPr/>
          </p:nvCxnSpPr>
          <p:spPr>
            <a:xfrm>
              <a:off x="2952273" y="1855984"/>
              <a:ext cx="1403359" cy="167172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6EFE1C4-AF56-2C4F-AFEF-F59BCE646563}"/>
                </a:ext>
              </a:extLst>
            </p:cNvPr>
            <p:cNvCxnSpPr>
              <a:cxnSpLocks/>
              <a:endCxn id="67" idx="2"/>
            </p:cNvCxnSpPr>
            <p:nvPr/>
          </p:nvCxnSpPr>
          <p:spPr>
            <a:xfrm>
              <a:off x="2951662" y="1855984"/>
              <a:ext cx="1395176" cy="260649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E1273A3-3A8D-DF48-9F6C-BF1DF0014BEC}"/>
                </a:ext>
              </a:extLst>
            </p:cNvPr>
            <p:cNvCxnSpPr>
              <a:cxnSpLocks/>
              <a:endCxn id="62" idx="2"/>
            </p:cNvCxnSpPr>
            <p:nvPr/>
          </p:nvCxnSpPr>
          <p:spPr>
            <a:xfrm flipV="1">
              <a:off x="2917285" y="2597888"/>
              <a:ext cx="1434171" cy="4773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ADA6F1-224A-5A43-B551-4838C3F8A252}"/>
                </a:ext>
              </a:extLst>
            </p:cNvPr>
            <p:cNvCxnSpPr>
              <a:cxnSpLocks/>
              <a:endCxn id="57" idx="2"/>
            </p:cNvCxnSpPr>
            <p:nvPr/>
          </p:nvCxnSpPr>
          <p:spPr>
            <a:xfrm>
              <a:off x="2951662" y="2664380"/>
              <a:ext cx="1403970" cy="86332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FF438CA-05E9-654D-8FEB-6C63441CF8A5}"/>
                </a:ext>
              </a:extLst>
            </p:cNvPr>
            <p:cNvCxnSpPr>
              <a:cxnSpLocks/>
              <a:stCxn id="47" idx="6"/>
              <a:endCxn id="67" idx="2"/>
            </p:cNvCxnSpPr>
            <p:nvPr/>
          </p:nvCxnSpPr>
          <p:spPr>
            <a:xfrm>
              <a:off x="2910770" y="2597888"/>
              <a:ext cx="1436068" cy="186458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FADDAD9-ECDE-CA48-8EC0-89BC23E5068D}"/>
                </a:ext>
              </a:extLst>
            </p:cNvPr>
            <p:cNvCxnSpPr>
              <a:cxnSpLocks/>
              <a:endCxn id="62" idx="2"/>
            </p:cNvCxnSpPr>
            <p:nvPr/>
          </p:nvCxnSpPr>
          <p:spPr>
            <a:xfrm flipV="1">
              <a:off x="2939657" y="2597888"/>
              <a:ext cx="1411799" cy="9347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6BDA5FD-B4EA-EB42-A80A-4579B0983057}"/>
                </a:ext>
              </a:extLst>
            </p:cNvPr>
            <p:cNvCxnSpPr>
              <a:cxnSpLocks/>
              <a:stCxn id="42" idx="6"/>
              <a:endCxn id="57" idx="2"/>
            </p:cNvCxnSpPr>
            <p:nvPr/>
          </p:nvCxnSpPr>
          <p:spPr>
            <a:xfrm>
              <a:off x="2914946" y="3527706"/>
              <a:ext cx="1440686" cy="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E6C97BB-7C4D-8044-925F-9D3932AB4733}"/>
                </a:ext>
              </a:extLst>
            </p:cNvPr>
            <p:cNvCxnSpPr>
              <a:cxnSpLocks/>
              <a:endCxn id="67" idx="2"/>
            </p:cNvCxnSpPr>
            <p:nvPr/>
          </p:nvCxnSpPr>
          <p:spPr>
            <a:xfrm>
              <a:off x="2939222" y="3530510"/>
              <a:ext cx="1407616" cy="93196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BD404CC-0E04-1246-B383-90A354864CA1}"/>
                </a:ext>
              </a:extLst>
            </p:cNvPr>
            <p:cNvCxnSpPr>
              <a:cxnSpLocks/>
              <a:endCxn id="62" idx="2"/>
            </p:cNvCxnSpPr>
            <p:nvPr/>
          </p:nvCxnSpPr>
          <p:spPr>
            <a:xfrm flipV="1">
              <a:off x="2914946" y="2597888"/>
              <a:ext cx="1436510" cy="1811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7F1B32-DAC0-F54B-9C4D-AE6EFB397134}"/>
                </a:ext>
              </a:extLst>
            </p:cNvPr>
            <p:cNvCxnSpPr>
              <a:cxnSpLocks/>
              <a:endCxn id="57" idx="2"/>
            </p:cNvCxnSpPr>
            <p:nvPr/>
          </p:nvCxnSpPr>
          <p:spPr>
            <a:xfrm flipV="1">
              <a:off x="2904172" y="3527706"/>
              <a:ext cx="1451460" cy="87068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AB791F-E2C3-1145-AF7C-165A3FC96571}"/>
                </a:ext>
              </a:extLst>
            </p:cNvPr>
            <p:cNvCxnSpPr>
              <a:cxnSpLocks/>
              <a:endCxn id="67" idx="2"/>
            </p:cNvCxnSpPr>
            <p:nvPr/>
          </p:nvCxnSpPr>
          <p:spPr>
            <a:xfrm>
              <a:off x="2935923" y="4400219"/>
              <a:ext cx="1410915" cy="6225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D5E57AD-D406-794E-BD3A-23AF9D1E4D11}"/>
                </a:ext>
              </a:extLst>
            </p:cNvPr>
            <p:cNvCxnSpPr>
              <a:cxnSpLocks/>
              <a:endCxn id="77" idx="2"/>
            </p:cNvCxnSpPr>
            <p:nvPr/>
          </p:nvCxnSpPr>
          <p:spPr>
            <a:xfrm flipV="1">
              <a:off x="5081419" y="2562397"/>
              <a:ext cx="1188797" cy="841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CC628C1-029C-F249-ABD5-09E4F543FC1A}"/>
                </a:ext>
              </a:extLst>
            </p:cNvPr>
            <p:cNvCxnSpPr>
              <a:cxnSpLocks/>
              <a:endCxn id="77" idx="2"/>
            </p:cNvCxnSpPr>
            <p:nvPr/>
          </p:nvCxnSpPr>
          <p:spPr>
            <a:xfrm>
              <a:off x="5043689" y="1806003"/>
              <a:ext cx="1226527" cy="756394"/>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B17CB2A-F9BC-2648-83B5-1D0EC38AC5C7}"/>
                </a:ext>
              </a:extLst>
            </p:cNvPr>
            <p:cNvCxnSpPr>
              <a:cxnSpLocks/>
              <a:endCxn id="72" idx="2"/>
            </p:cNvCxnSpPr>
            <p:nvPr/>
          </p:nvCxnSpPr>
          <p:spPr>
            <a:xfrm>
              <a:off x="5012635" y="1833592"/>
              <a:ext cx="1261757" cy="165862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14B1964-96AF-C647-A141-C7AC66EF63C7}"/>
                </a:ext>
              </a:extLst>
            </p:cNvPr>
            <p:cNvCxnSpPr>
              <a:cxnSpLocks/>
              <a:endCxn id="82" idx="2"/>
            </p:cNvCxnSpPr>
            <p:nvPr/>
          </p:nvCxnSpPr>
          <p:spPr>
            <a:xfrm>
              <a:off x="5024166" y="1833592"/>
              <a:ext cx="1241432" cy="25933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0BC494-2927-7B46-AAE6-DC19F8DC28F3}"/>
                </a:ext>
              </a:extLst>
            </p:cNvPr>
            <p:cNvCxnSpPr>
              <a:cxnSpLocks/>
              <a:endCxn id="72" idx="2"/>
            </p:cNvCxnSpPr>
            <p:nvPr/>
          </p:nvCxnSpPr>
          <p:spPr>
            <a:xfrm>
              <a:off x="5113076" y="2710788"/>
              <a:ext cx="1161316" cy="78142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D74AD2C-1A3C-A746-A831-74E4AEB759D7}"/>
                </a:ext>
              </a:extLst>
            </p:cNvPr>
            <p:cNvCxnSpPr>
              <a:cxnSpLocks/>
              <a:endCxn id="82" idx="2"/>
            </p:cNvCxnSpPr>
            <p:nvPr/>
          </p:nvCxnSpPr>
          <p:spPr>
            <a:xfrm>
              <a:off x="5103835" y="2738145"/>
              <a:ext cx="1161763" cy="168883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964A1D5-FCD1-2C4F-89EF-7FAB81B9EE67}"/>
                </a:ext>
              </a:extLst>
            </p:cNvPr>
            <p:cNvCxnSpPr>
              <a:cxnSpLocks/>
              <a:endCxn id="77" idx="2"/>
            </p:cNvCxnSpPr>
            <p:nvPr/>
          </p:nvCxnSpPr>
          <p:spPr>
            <a:xfrm flipV="1">
              <a:off x="5089498" y="2562397"/>
              <a:ext cx="1180718" cy="99021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AF8DEF9-881D-E043-A9B3-23158868AA6D}"/>
                </a:ext>
              </a:extLst>
            </p:cNvPr>
            <p:cNvCxnSpPr>
              <a:cxnSpLocks/>
              <a:endCxn id="72" idx="2"/>
            </p:cNvCxnSpPr>
            <p:nvPr/>
          </p:nvCxnSpPr>
          <p:spPr>
            <a:xfrm flipV="1">
              <a:off x="5125092" y="3492215"/>
              <a:ext cx="1149300" cy="9035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0EB6859-AC2B-7246-9CC0-E590129473B3}"/>
                </a:ext>
              </a:extLst>
            </p:cNvPr>
            <p:cNvCxnSpPr>
              <a:cxnSpLocks/>
              <a:stCxn id="57" idx="6"/>
              <a:endCxn id="82" idx="2"/>
            </p:cNvCxnSpPr>
            <p:nvPr/>
          </p:nvCxnSpPr>
          <p:spPr>
            <a:xfrm>
              <a:off x="5083956" y="3527706"/>
              <a:ext cx="1181642" cy="8992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4224DC-06F6-3249-B897-8D6BB3786725}"/>
                </a:ext>
              </a:extLst>
            </p:cNvPr>
            <p:cNvCxnSpPr>
              <a:cxnSpLocks/>
              <a:endCxn id="77" idx="2"/>
            </p:cNvCxnSpPr>
            <p:nvPr/>
          </p:nvCxnSpPr>
          <p:spPr>
            <a:xfrm flipV="1">
              <a:off x="5093895" y="2562397"/>
              <a:ext cx="1176321" cy="184734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D716DC1-B834-A44F-BCB6-C2413A407A2A}"/>
                </a:ext>
              </a:extLst>
            </p:cNvPr>
            <p:cNvCxnSpPr>
              <a:cxnSpLocks/>
              <a:stCxn id="67" idx="6"/>
              <a:endCxn id="72" idx="2"/>
            </p:cNvCxnSpPr>
            <p:nvPr/>
          </p:nvCxnSpPr>
          <p:spPr>
            <a:xfrm flipV="1">
              <a:off x="5075162" y="3492215"/>
              <a:ext cx="1199230" cy="97025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554FB9-8D93-0145-8FF6-38BB4F36AE18}"/>
                </a:ext>
              </a:extLst>
            </p:cNvPr>
            <p:cNvCxnSpPr>
              <a:cxnSpLocks/>
              <a:stCxn id="67" idx="6"/>
              <a:endCxn id="82" idx="2"/>
            </p:cNvCxnSpPr>
            <p:nvPr/>
          </p:nvCxnSpPr>
          <p:spPr>
            <a:xfrm flipV="1">
              <a:off x="5075162" y="4426983"/>
              <a:ext cx="1190436" cy="3549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7490BF-8141-5D4F-9482-76DA94EFA213}"/>
                </a:ext>
              </a:extLst>
            </p:cNvPr>
            <p:cNvCxnSpPr>
              <a:cxnSpLocks/>
              <a:endCxn id="92" idx="2"/>
            </p:cNvCxnSpPr>
            <p:nvPr/>
          </p:nvCxnSpPr>
          <p:spPr>
            <a:xfrm>
              <a:off x="7111772" y="1748794"/>
              <a:ext cx="1070484" cy="84685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9DA7F9-85F4-6C4B-B3EE-40E4B3E6F7A9}"/>
                </a:ext>
              </a:extLst>
            </p:cNvPr>
            <p:cNvCxnSpPr>
              <a:cxnSpLocks/>
              <a:endCxn id="87" idx="2"/>
            </p:cNvCxnSpPr>
            <p:nvPr/>
          </p:nvCxnSpPr>
          <p:spPr>
            <a:xfrm>
              <a:off x="7089263" y="1761887"/>
              <a:ext cx="1097169" cy="176357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5A3BBA1-2029-2246-81ED-5F8F50C30848}"/>
                </a:ext>
              </a:extLst>
            </p:cNvPr>
            <p:cNvCxnSpPr>
              <a:cxnSpLocks/>
              <a:endCxn id="97" idx="2"/>
            </p:cNvCxnSpPr>
            <p:nvPr/>
          </p:nvCxnSpPr>
          <p:spPr>
            <a:xfrm>
              <a:off x="7107596" y="1844417"/>
              <a:ext cx="1070042" cy="2615815"/>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6082946-8540-224D-B501-A7F28C2F0C82}"/>
                </a:ext>
              </a:extLst>
            </p:cNvPr>
            <p:cNvCxnSpPr>
              <a:cxnSpLocks/>
              <a:endCxn id="92" idx="2"/>
            </p:cNvCxnSpPr>
            <p:nvPr/>
          </p:nvCxnSpPr>
          <p:spPr>
            <a:xfrm flipV="1">
              <a:off x="7007017" y="2595646"/>
              <a:ext cx="1175239" cy="850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4275341-09AD-814C-A42E-93C9A2546C5F}"/>
                </a:ext>
              </a:extLst>
            </p:cNvPr>
            <p:cNvCxnSpPr>
              <a:cxnSpLocks/>
              <a:stCxn id="77" idx="6"/>
              <a:endCxn id="87" idx="2"/>
            </p:cNvCxnSpPr>
            <p:nvPr/>
          </p:nvCxnSpPr>
          <p:spPr>
            <a:xfrm>
              <a:off x="6998540" y="2562397"/>
              <a:ext cx="1187892" cy="96306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C143125-12FD-114E-B45D-045FD301B160}"/>
                </a:ext>
              </a:extLst>
            </p:cNvPr>
            <p:cNvCxnSpPr>
              <a:cxnSpLocks/>
              <a:endCxn id="97" idx="2"/>
            </p:cNvCxnSpPr>
            <p:nvPr/>
          </p:nvCxnSpPr>
          <p:spPr>
            <a:xfrm>
              <a:off x="7035867" y="2644263"/>
              <a:ext cx="1141771" cy="181596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6E80A7B-A630-1C4B-95E7-A3C50F5E13FB}"/>
                </a:ext>
              </a:extLst>
            </p:cNvPr>
            <p:cNvCxnSpPr>
              <a:cxnSpLocks/>
              <a:endCxn id="92" idx="2"/>
            </p:cNvCxnSpPr>
            <p:nvPr/>
          </p:nvCxnSpPr>
          <p:spPr>
            <a:xfrm flipV="1">
              <a:off x="7007334" y="259564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E6E369-5E04-2748-9263-B9C5A4E64838}"/>
                </a:ext>
              </a:extLst>
            </p:cNvPr>
            <p:cNvCxnSpPr>
              <a:cxnSpLocks/>
              <a:stCxn id="72" idx="6"/>
              <a:endCxn id="87" idx="2"/>
            </p:cNvCxnSpPr>
            <p:nvPr/>
          </p:nvCxnSpPr>
          <p:spPr>
            <a:xfrm>
              <a:off x="7002716" y="3492215"/>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A472E17-0B95-F24E-9495-77C969E57210}"/>
                </a:ext>
              </a:extLst>
            </p:cNvPr>
            <p:cNvCxnSpPr>
              <a:cxnSpLocks/>
              <a:stCxn id="72" idx="6"/>
              <a:endCxn id="97" idx="2"/>
            </p:cNvCxnSpPr>
            <p:nvPr/>
          </p:nvCxnSpPr>
          <p:spPr>
            <a:xfrm>
              <a:off x="7002716" y="3492215"/>
              <a:ext cx="1174922" cy="968017"/>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E9E1EEF-454C-0747-AD04-926CE047847E}"/>
                </a:ext>
              </a:extLst>
            </p:cNvPr>
            <p:cNvCxnSpPr>
              <a:cxnSpLocks/>
              <a:endCxn id="92" idx="2"/>
            </p:cNvCxnSpPr>
            <p:nvPr/>
          </p:nvCxnSpPr>
          <p:spPr>
            <a:xfrm flipV="1">
              <a:off x="6993922" y="2595646"/>
              <a:ext cx="1188334" cy="1827562"/>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E2110710-4652-6C4B-A19E-67E364D0EC19}"/>
                </a:ext>
              </a:extLst>
            </p:cNvPr>
            <p:cNvCxnSpPr>
              <a:cxnSpLocks/>
            </p:cNvCxnSpPr>
            <p:nvPr/>
          </p:nvCxnSpPr>
          <p:spPr>
            <a:xfrm flipV="1">
              <a:off x="6993922" y="3539316"/>
              <a:ext cx="1174922" cy="89146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D9D33-4656-AD4C-86C2-2B55F1BC8FA0}"/>
                </a:ext>
              </a:extLst>
            </p:cNvPr>
            <p:cNvCxnSpPr>
              <a:cxnSpLocks/>
              <a:stCxn id="82" idx="6"/>
              <a:endCxn id="97" idx="2"/>
            </p:cNvCxnSpPr>
            <p:nvPr/>
          </p:nvCxnSpPr>
          <p:spPr>
            <a:xfrm>
              <a:off x="6993922" y="4426983"/>
              <a:ext cx="1183716" cy="3324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1BE4528-4E7A-6149-B4E0-91940635615E}"/>
                </a:ext>
              </a:extLst>
            </p:cNvPr>
            <p:cNvSpPr txBox="1"/>
            <p:nvPr/>
          </p:nvSpPr>
          <p:spPr>
            <a:xfrm>
              <a:off x="10181857" y="1730612"/>
              <a:ext cx="964816" cy="369332"/>
            </a:xfrm>
            <a:prstGeom prst="rect">
              <a:avLst/>
            </a:prstGeom>
            <a:noFill/>
          </p:spPr>
          <p:txBody>
            <a:bodyPr wrap="none" rtlCol="0">
              <a:spAutoFit/>
            </a:bodyPr>
            <a:lstStyle/>
            <a:p>
              <a:r>
                <a:rPr lang="en-US" dirty="0"/>
                <a:t>SoftMax</a:t>
              </a:r>
            </a:p>
          </p:txBody>
        </p:sp>
        <p:cxnSp>
          <p:nvCxnSpPr>
            <p:cNvPr id="148" name="Straight Arrow Connector 147">
              <a:extLst>
                <a:ext uri="{FF2B5EF4-FFF2-40B4-BE49-F238E27FC236}">
                  <a16:creationId xmlns:a16="http://schemas.microsoft.com/office/drawing/2014/main" id="{1D6ECBD4-E8EE-BB4F-A03F-2DCBF964540C}"/>
                </a:ext>
              </a:extLst>
            </p:cNvPr>
            <p:cNvCxnSpPr>
              <a:cxnSpLocks/>
            </p:cNvCxnSpPr>
            <p:nvPr/>
          </p:nvCxnSpPr>
          <p:spPr>
            <a:xfrm flipV="1">
              <a:off x="11079112" y="2648322"/>
              <a:ext cx="388563" cy="1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D1BE527-35A9-2145-AD59-33931E794AFE}"/>
                </a:ext>
              </a:extLst>
            </p:cNvPr>
            <p:cNvCxnSpPr>
              <a:cxnSpLocks/>
            </p:cNvCxnSpPr>
            <p:nvPr/>
          </p:nvCxnSpPr>
          <p:spPr>
            <a:xfrm>
              <a:off x="11083171" y="4443075"/>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CD4D3136-E42F-BD4A-B134-FB8F6D086893}"/>
                </a:ext>
              </a:extLst>
            </p:cNvPr>
            <p:cNvSpPr/>
            <p:nvPr/>
          </p:nvSpPr>
          <p:spPr>
            <a:xfrm>
              <a:off x="9650877" y="251790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EAA06EC5-1409-5F46-A7ED-1C9898A74F33}"/>
                    </a:ext>
                  </a:extLst>
                </p:cNvPr>
                <p:cNvSpPr txBox="1"/>
                <p:nvPr/>
              </p:nvSpPr>
              <p:spPr>
                <a:xfrm>
                  <a:off x="9743284" y="257204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51" name="TextBox 150">
                  <a:extLst>
                    <a:ext uri="{FF2B5EF4-FFF2-40B4-BE49-F238E27FC236}">
                      <a16:creationId xmlns:a16="http://schemas.microsoft.com/office/drawing/2014/main" id="{EAA06EC5-1409-5F46-A7ED-1C9898A74F33}"/>
                    </a:ext>
                  </a:extLst>
                </p:cNvPr>
                <p:cNvSpPr txBox="1">
                  <a:spLocks noRot="1" noChangeAspect="1" noMove="1" noResize="1" noEditPoints="1" noAdjustHandles="1" noChangeArrowheads="1" noChangeShapeType="1" noTextEdit="1"/>
                </p:cNvSpPr>
                <p:nvPr/>
              </p:nvSpPr>
              <p:spPr>
                <a:xfrm>
                  <a:off x="9743284" y="257204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2" name="Oval 151">
              <a:extLst>
                <a:ext uri="{FF2B5EF4-FFF2-40B4-BE49-F238E27FC236}">
                  <a16:creationId xmlns:a16="http://schemas.microsoft.com/office/drawing/2014/main" id="{5F47CE64-3D97-D844-B131-87A5600800AC}"/>
                </a:ext>
              </a:extLst>
            </p:cNvPr>
            <p:cNvSpPr/>
            <p:nvPr/>
          </p:nvSpPr>
          <p:spPr>
            <a:xfrm>
              <a:off x="9650877" y="340702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3" name="TextBox 152">
                  <a:extLst>
                    <a:ext uri="{FF2B5EF4-FFF2-40B4-BE49-F238E27FC236}">
                      <a16:creationId xmlns:a16="http://schemas.microsoft.com/office/drawing/2014/main" id="{472E4F89-CDB6-9D4D-B0F7-ACD726B9F57B}"/>
                    </a:ext>
                  </a:extLst>
                </p:cNvPr>
                <p:cNvSpPr txBox="1"/>
                <p:nvPr/>
              </p:nvSpPr>
              <p:spPr>
                <a:xfrm>
                  <a:off x="9743284" y="346116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53" name="TextBox 152">
                  <a:extLst>
                    <a:ext uri="{FF2B5EF4-FFF2-40B4-BE49-F238E27FC236}">
                      <a16:creationId xmlns:a16="http://schemas.microsoft.com/office/drawing/2014/main" id="{472E4F89-CDB6-9D4D-B0F7-ACD726B9F57B}"/>
                    </a:ext>
                  </a:extLst>
                </p:cNvPr>
                <p:cNvSpPr txBox="1">
                  <a:spLocks noRot="1" noChangeAspect="1" noMove="1" noResize="1" noEditPoints="1" noAdjustHandles="1" noChangeArrowheads="1" noChangeShapeType="1" noTextEdit="1"/>
                </p:cNvSpPr>
                <p:nvPr/>
              </p:nvSpPr>
              <p:spPr>
                <a:xfrm>
                  <a:off x="9743284" y="3461167"/>
                  <a:ext cx="144270" cy="184666"/>
                </a:xfrm>
                <a:prstGeom prst="rect">
                  <a:avLst/>
                </a:prstGeom>
                <a:blipFill>
                  <a:blip r:embed="rId14"/>
                  <a:stretch>
                    <a:fillRect l="-50000" r="-50000" b="-66667"/>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4574335A-8249-D14F-87DB-048B57BD0D5E}"/>
                </a:ext>
              </a:extLst>
            </p:cNvPr>
            <p:cNvSpPr/>
            <p:nvPr/>
          </p:nvSpPr>
          <p:spPr>
            <a:xfrm>
              <a:off x="9650877" y="434287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5" name="TextBox 154">
                  <a:extLst>
                    <a:ext uri="{FF2B5EF4-FFF2-40B4-BE49-F238E27FC236}">
                      <a16:creationId xmlns:a16="http://schemas.microsoft.com/office/drawing/2014/main" id="{81353835-ACAD-F941-B5AB-E04946A5B3CC}"/>
                    </a:ext>
                  </a:extLst>
                </p:cNvPr>
                <p:cNvSpPr txBox="1"/>
                <p:nvPr/>
              </p:nvSpPr>
              <p:spPr>
                <a:xfrm>
                  <a:off x="9743284" y="439702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p:sp>
              <p:nvSpPr>
                <p:cNvPr id="155" name="TextBox 154">
                  <a:extLst>
                    <a:ext uri="{FF2B5EF4-FFF2-40B4-BE49-F238E27FC236}">
                      <a16:creationId xmlns:a16="http://schemas.microsoft.com/office/drawing/2014/main" id="{81353835-ACAD-F941-B5AB-E04946A5B3CC}"/>
                    </a:ext>
                  </a:extLst>
                </p:cNvPr>
                <p:cNvSpPr txBox="1">
                  <a:spLocks noRot="1" noChangeAspect="1" noMove="1" noResize="1" noEditPoints="1" noAdjustHandles="1" noChangeArrowheads="1" noChangeShapeType="1" noTextEdit="1"/>
                </p:cNvSpPr>
                <p:nvPr/>
              </p:nvSpPr>
              <p:spPr>
                <a:xfrm>
                  <a:off x="9743284" y="4397025"/>
                  <a:ext cx="144270" cy="184666"/>
                </a:xfrm>
                <a:prstGeom prst="rect">
                  <a:avLst/>
                </a:prstGeom>
                <a:blipFill>
                  <a:blip r:embed="rId16"/>
                  <a:stretch>
                    <a:fillRect l="-50000" t="-9091" r="-50000" b="-72727"/>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2DC12207-6104-D945-BECE-3AA25935B299}"/>
                </a:ext>
              </a:extLst>
            </p:cNvPr>
            <p:cNvCxnSpPr>
              <a:cxnSpLocks/>
            </p:cNvCxnSpPr>
            <p:nvPr/>
          </p:nvCxnSpPr>
          <p:spPr>
            <a:xfrm>
              <a:off x="10004664" y="267946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E1FD164-4779-B843-9C1E-0D6EF841217B}"/>
                </a:ext>
              </a:extLst>
            </p:cNvPr>
            <p:cNvCxnSpPr>
              <a:cxnSpLocks/>
            </p:cNvCxnSpPr>
            <p:nvPr/>
          </p:nvCxnSpPr>
          <p:spPr>
            <a:xfrm>
              <a:off x="10007251" y="355090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8110CB9-EA81-7741-AD74-A4EB7768EE74}"/>
                </a:ext>
              </a:extLst>
            </p:cNvPr>
            <p:cNvCxnSpPr>
              <a:cxnSpLocks/>
            </p:cNvCxnSpPr>
            <p:nvPr/>
          </p:nvCxnSpPr>
          <p:spPr>
            <a:xfrm>
              <a:off x="10012610" y="4495183"/>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79EFB00-4E80-E144-8F0D-F14D5C2C1A44}"/>
                </a:ext>
              </a:extLst>
            </p:cNvPr>
            <p:cNvCxnSpPr>
              <a:cxnSpLocks/>
              <a:stCxn id="37" idx="5"/>
            </p:cNvCxnSpPr>
            <p:nvPr/>
          </p:nvCxnSpPr>
          <p:spPr>
            <a:xfrm>
              <a:off x="9032077" y="1936387"/>
              <a:ext cx="609546" cy="707876"/>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373BB29-317F-4A4A-8860-A9A3BE2E1460}"/>
                </a:ext>
              </a:extLst>
            </p:cNvPr>
            <p:cNvCxnSpPr>
              <a:cxnSpLocks/>
              <a:stCxn id="37" idx="5"/>
              <a:endCxn id="152" idx="2"/>
            </p:cNvCxnSpPr>
            <p:nvPr/>
          </p:nvCxnSpPr>
          <p:spPr>
            <a:xfrm>
              <a:off x="9032077" y="1936387"/>
              <a:ext cx="618800" cy="161039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D091822-61E6-4441-B7E6-F9600B81278B}"/>
                </a:ext>
              </a:extLst>
            </p:cNvPr>
            <p:cNvCxnSpPr>
              <a:cxnSpLocks/>
              <a:endCxn id="154" idx="2"/>
            </p:cNvCxnSpPr>
            <p:nvPr/>
          </p:nvCxnSpPr>
          <p:spPr>
            <a:xfrm>
              <a:off x="9061251" y="1994826"/>
              <a:ext cx="589626" cy="248781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8F8EB4-290F-844E-AACC-203862576027}"/>
                </a:ext>
              </a:extLst>
            </p:cNvPr>
            <p:cNvCxnSpPr>
              <a:cxnSpLocks/>
              <a:stCxn id="92" idx="6"/>
            </p:cNvCxnSpPr>
            <p:nvPr/>
          </p:nvCxnSpPr>
          <p:spPr>
            <a:xfrm>
              <a:off x="8910580" y="2595646"/>
              <a:ext cx="700169" cy="48029"/>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E31DDAC-FD71-1145-862D-5EB5430B387C}"/>
                </a:ext>
              </a:extLst>
            </p:cNvPr>
            <p:cNvCxnSpPr>
              <a:cxnSpLocks/>
              <a:stCxn id="92" idx="6"/>
              <a:endCxn id="152" idx="2"/>
            </p:cNvCxnSpPr>
            <p:nvPr/>
          </p:nvCxnSpPr>
          <p:spPr>
            <a:xfrm>
              <a:off x="8910580" y="2595646"/>
              <a:ext cx="740297" cy="95114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EE9758-6726-2F47-B3A8-DD03F34EFC4C}"/>
                </a:ext>
              </a:extLst>
            </p:cNvPr>
            <p:cNvCxnSpPr>
              <a:cxnSpLocks/>
              <a:stCxn id="92" idx="6"/>
              <a:endCxn id="154" idx="2"/>
            </p:cNvCxnSpPr>
            <p:nvPr/>
          </p:nvCxnSpPr>
          <p:spPr>
            <a:xfrm>
              <a:off x="8910580" y="2595646"/>
              <a:ext cx="740297" cy="188699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B54556F-806D-9B47-BA6E-ADF8755D7193}"/>
                </a:ext>
              </a:extLst>
            </p:cNvPr>
            <p:cNvCxnSpPr>
              <a:cxnSpLocks/>
            </p:cNvCxnSpPr>
            <p:nvPr/>
          </p:nvCxnSpPr>
          <p:spPr>
            <a:xfrm flipV="1">
              <a:off x="8917679" y="2657665"/>
              <a:ext cx="716888" cy="88165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13D11CF-0A05-924E-BCF9-81C352D3CDE6}"/>
                </a:ext>
              </a:extLst>
            </p:cNvPr>
            <p:cNvCxnSpPr>
              <a:cxnSpLocks/>
            </p:cNvCxnSpPr>
            <p:nvPr/>
          </p:nvCxnSpPr>
          <p:spPr>
            <a:xfrm flipV="1">
              <a:off x="8930792" y="3512782"/>
              <a:ext cx="703775" cy="398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125076-1C8A-CF49-91B9-5D232D1F18CF}"/>
                </a:ext>
              </a:extLst>
            </p:cNvPr>
            <p:cNvCxnSpPr>
              <a:cxnSpLocks/>
              <a:endCxn id="154" idx="2"/>
            </p:cNvCxnSpPr>
            <p:nvPr/>
          </p:nvCxnSpPr>
          <p:spPr>
            <a:xfrm>
              <a:off x="8908600" y="3552613"/>
              <a:ext cx="742277" cy="930031"/>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698020B-EF8E-D84B-A643-0BDC0D25DBD6}"/>
                </a:ext>
              </a:extLst>
            </p:cNvPr>
            <p:cNvCxnSpPr>
              <a:cxnSpLocks/>
            </p:cNvCxnSpPr>
            <p:nvPr/>
          </p:nvCxnSpPr>
          <p:spPr>
            <a:xfrm flipV="1">
              <a:off x="8908124" y="2689750"/>
              <a:ext cx="726443" cy="1796273"/>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77F25AB-4166-9E4E-B8F1-DAB661394085}"/>
                </a:ext>
              </a:extLst>
            </p:cNvPr>
            <p:cNvCxnSpPr>
              <a:cxnSpLocks/>
              <a:endCxn id="152" idx="2"/>
            </p:cNvCxnSpPr>
            <p:nvPr/>
          </p:nvCxnSpPr>
          <p:spPr>
            <a:xfrm flipV="1">
              <a:off x="8921184" y="3546786"/>
              <a:ext cx="729693" cy="931428"/>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504D5AE-5830-3A4D-BFAA-60B817BDCE7B}"/>
                </a:ext>
              </a:extLst>
            </p:cNvPr>
            <p:cNvCxnSpPr>
              <a:cxnSpLocks/>
              <a:endCxn id="154" idx="2"/>
            </p:cNvCxnSpPr>
            <p:nvPr/>
          </p:nvCxnSpPr>
          <p:spPr>
            <a:xfrm flipV="1">
              <a:off x="8909713" y="4482644"/>
              <a:ext cx="741164" cy="900"/>
            </a:xfrm>
            <a:prstGeom prst="straightConnector1">
              <a:avLst/>
            </a:prstGeom>
            <a:ln w="3175">
              <a:solidFill>
                <a:schemeClr val="tx1">
                  <a:alpha val="98000"/>
                </a:schemeClr>
              </a:solidFill>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7456D864-8933-E047-81D5-6C5393284813}"/>
                </a:ext>
              </a:extLst>
            </p:cNvPr>
            <p:cNvSpPr/>
            <p:nvPr/>
          </p:nvSpPr>
          <p:spPr>
            <a:xfrm>
              <a:off x="11539446" y="526091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2" name="TextBox 171">
                  <a:extLst>
                    <a:ext uri="{FF2B5EF4-FFF2-40B4-BE49-F238E27FC236}">
                      <a16:creationId xmlns:a16="http://schemas.microsoft.com/office/drawing/2014/main" id="{86C7F152-24CD-3C44-9823-E48B22DC94A3}"/>
                    </a:ext>
                  </a:extLst>
                </p:cNvPr>
                <p:cNvSpPr txBox="1"/>
                <p:nvPr/>
              </p:nvSpPr>
              <p:spPr>
                <a:xfrm>
                  <a:off x="11539446" y="530862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p:sp>
              <p:nvSpPr>
                <p:cNvPr id="172" name="TextBox 171">
                  <a:extLst>
                    <a:ext uri="{FF2B5EF4-FFF2-40B4-BE49-F238E27FC236}">
                      <a16:creationId xmlns:a16="http://schemas.microsoft.com/office/drawing/2014/main" id="{86C7F152-24CD-3C44-9823-E48B22DC94A3}"/>
                    </a:ext>
                  </a:extLst>
                </p:cNvPr>
                <p:cNvSpPr txBox="1">
                  <a:spLocks noRot="1" noChangeAspect="1" noMove="1" noResize="1" noEditPoints="1" noAdjustHandles="1" noChangeArrowheads="1" noChangeShapeType="1" noTextEdit="1"/>
                </p:cNvSpPr>
                <p:nvPr/>
              </p:nvSpPr>
              <p:spPr>
                <a:xfrm>
                  <a:off x="11539446" y="5308620"/>
                  <a:ext cx="440568" cy="286040"/>
                </a:xfrm>
                <a:prstGeom prst="rect">
                  <a:avLst/>
                </a:prstGeom>
                <a:blipFill>
                  <a:blip r:embed="rId21"/>
                  <a:stretch>
                    <a:fillRect l="-17857" t="-16667" r="-7143" b="-5555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5772C72D-55B7-8645-BCAB-FDD53617F4EE}"/>
                </a:ext>
              </a:extLst>
            </p:cNvPr>
            <p:cNvCxnSpPr>
              <a:cxnSpLocks/>
            </p:cNvCxnSpPr>
            <p:nvPr/>
          </p:nvCxnSpPr>
          <p:spPr>
            <a:xfrm>
              <a:off x="11059595" y="5476827"/>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A82D65-28F0-914A-ABFA-E342FF5A1CD0}"/>
                </a:ext>
              </a:extLst>
            </p:cNvPr>
            <p:cNvSpPr txBox="1"/>
            <p:nvPr/>
          </p:nvSpPr>
          <p:spPr>
            <a:xfrm>
              <a:off x="11620909" y="4582257"/>
              <a:ext cx="188131" cy="646331"/>
            </a:xfrm>
            <a:prstGeom prst="rect">
              <a:avLst/>
            </a:prstGeom>
            <a:noFill/>
          </p:spPr>
          <p:txBody>
            <a:bodyPr wrap="square" rtlCol="0">
              <a:spAutoFit/>
            </a:bodyPr>
            <a:lstStyle/>
            <a:p>
              <a:r>
                <a:rPr lang="en-US" sz="1200" b="1" dirty="0"/>
                <a:t>.</a:t>
              </a:r>
            </a:p>
            <a:p>
              <a:r>
                <a:rPr lang="en-US" sz="1200" b="1" dirty="0"/>
                <a:t>.</a:t>
              </a:r>
            </a:p>
            <a:p>
              <a:r>
                <a:rPr lang="en-US" sz="1200" b="1" dirty="0"/>
                <a:t>.</a:t>
              </a:r>
            </a:p>
          </p:txBody>
        </p:sp>
        <p:sp>
          <p:nvSpPr>
            <p:cNvPr id="175" name="TextBox 174">
              <a:extLst>
                <a:ext uri="{FF2B5EF4-FFF2-40B4-BE49-F238E27FC236}">
                  <a16:creationId xmlns:a16="http://schemas.microsoft.com/office/drawing/2014/main" id="{F2B7FA67-A70D-5649-94E5-79511E37F5E9}"/>
                </a:ext>
              </a:extLst>
            </p:cNvPr>
            <p:cNvSpPr txBox="1"/>
            <p:nvPr/>
          </p:nvSpPr>
          <p:spPr>
            <a:xfrm>
              <a:off x="417891" y="4226717"/>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176" name="Oval 175">
              <a:extLst>
                <a:ext uri="{FF2B5EF4-FFF2-40B4-BE49-F238E27FC236}">
                  <a16:creationId xmlns:a16="http://schemas.microsoft.com/office/drawing/2014/main" id="{99EC1140-F8FA-9248-AE4C-CA6DDAC9228E}"/>
                </a:ext>
              </a:extLst>
            </p:cNvPr>
            <p:cNvSpPr/>
            <p:nvPr/>
          </p:nvSpPr>
          <p:spPr>
            <a:xfrm>
              <a:off x="264040" y="4829162"/>
              <a:ext cx="608955" cy="474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EC01F342-EB20-2F4E-B949-396A9DAA0EE6}"/>
                    </a:ext>
                  </a:extLst>
                </p:cNvPr>
                <p:cNvSpPr txBox="1"/>
                <p:nvPr/>
              </p:nvSpPr>
              <p:spPr>
                <a:xfrm>
                  <a:off x="383957" y="4894847"/>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panose="02040503050406030204" pitchFamily="18" charset="0"/>
                              </a:rPr>
                              <m:t>784</m:t>
                            </m:r>
                          </m:sub>
                        </m:sSub>
                      </m:oMath>
                    </m:oMathPara>
                  </a14:m>
                  <a:endParaRPr lang="en-US" dirty="0"/>
                </a:p>
              </p:txBody>
            </p:sp>
          </mc:Choice>
          <mc:Fallback>
            <p:sp>
              <p:nvSpPr>
                <p:cNvPr id="177" name="TextBox 176">
                  <a:extLst>
                    <a:ext uri="{FF2B5EF4-FFF2-40B4-BE49-F238E27FC236}">
                      <a16:creationId xmlns:a16="http://schemas.microsoft.com/office/drawing/2014/main" id="{EC01F342-EB20-2F4E-B949-396A9DAA0EE6}"/>
                    </a:ext>
                  </a:extLst>
                </p:cNvPr>
                <p:cNvSpPr txBox="1">
                  <a:spLocks noRot="1" noChangeAspect="1" noMove="1" noResize="1" noEditPoints="1" noAdjustHandles="1" noChangeArrowheads="1" noChangeShapeType="1" noTextEdit="1"/>
                </p:cNvSpPr>
                <p:nvPr/>
              </p:nvSpPr>
              <p:spPr>
                <a:xfrm>
                  <a:off x="383957" y="4894847"/>
                  <a:ext cx="385546" cy="276999"/>
                </a:xfrm>
                <a:prstGeom prst="rect">
                  <a:avLst/>
                </a:prstGeom>
                <a:blipFill>
                  <a:blip r:embed="rId22"/>
                  <a:stretch>
                    <a:fillRect l="-16667" r="-54167" b="-38889"/>
                  </a:stretch>
                </a:blipFill>
              </p:spPr>
              <p:txBody>
                <a:bodyPr/>
                <a:lstStyle/>
                <a:p>
                  <a:r>
                    <a:rPr lang="en-US">
                      <a:noFill/>
                    </a:rPr>
                    <a:t> </a:t>
                  </a:r>
                </a:p>
              </p:txBody>
            </p:sp>
          </mc:Fallback>
        </mc:AlternateContent>
      </p:grpSp>
      <p:pic>
        <p:nvPicPr>
          <p:cNvPr id="202" name="Content Placeholder 4">
            <a:extLst>
              <a:ext uri="{FF2B5EF4-FFF2-40B4-BE49-F238E27FC236}">
                <a16:creationId xmlns:a16="http://schemas.microsoft.com/office/drawing/2014/main" id="{FBADC659-FE94-5147-9822-6204AB96BC88}"/>
              </a:ext>
            </a:extLst>
          </p:cNvPr>
          <p:cNvPicPr>
            <a:picLocks noGrp="1" noChangeAspect="1"/>
          </p:cNvPicPr>
          <p:nvPr>
            <p:ph idx="1"/>
          </p:nvPr>
        </p:nvPicPr>
        <p:blipFill>
          <a:blip r:embed="rId23"/>
          <a:stretch>
            <a:fillRect/>
          </a:stretch>
        </p:blipFill>
        <p:spPr>
          <a:xfrm>
            <a:off x="10118526" y="188855"/>
            <a:ext cx="1416135" cy="1257465"/>
          </a:xfrm>
        </p:spPr>
      </p:pic>
      <p:cxnSp>
        <p:nvCxnSpPr>
          <p:cNvPr id="203" name="Straight Arrow Connector 202">
            <a:extLst>
              <a:ext uri="{FF2B5EF4-FFF2-40B4-BE49-F238E27FC236}">
                <a16:creationId xmlns:a16="http://schemas.microsoft.com/office/drawing/2014/main" id="{FDAF765D-AAC2-4D4E-B644-56F5EB21235F}"/>
              </a:ext>
            </a:extLst>
          </p:cNvPr>
          <p:cNvCxnSpPr>
            <a:cxnSpLocks/>
          </p:cNvCxnSpPr>
          <p:nvPr/>
        </p:nvCxnSpPr>
        <p:spPr>
          <a:xfrm flipV="1">
            <a:off x="6909616" y="1311007"/>
            <a:ext cx="3082683" cy="721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64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AC41-DF6A-964E-8B01-606F2A6141C6}"/>
              </a:ext>
            </a:extLst>
          </p:cNvPr>
          <p:cNvSpPr>
            <a:spLocks noGrp="1"/>
          </p:cNvSpPr>
          <p:nvPr>
            <p:ph type="title"/>
          </p:nvPr>
        </p:nvSpPr>
        <p:spPr/>
        <p:txBody>
          <a:bodyPr/>
          <a:lstStyle/>
          <a:p>
            <a:r>
              <a:rPr lang="en-US" dirty="0"/>
              <a:t>Demo - Train and Test the Neural Network</a:t>
            </a:r>
          </a:p>
        </p:txBody>
      </p:sp>
      <p:pic>
        <p:nvPicPr>
          <p:cNvPr id="8" name="Picture 7" descr="A screenshot of a social media post&#13;&#10;&#13;&#10;Description automatically generated">
            <a:extLst>
              <a:ext uri="{FF2B5EF4-FFF2-40B4-BE49-F238E27FC236}">
                <a16:creationId xmlns:a16="http://schemas.microsoft.com/office/drawing/2014/main" id="{47DE6CC0-5379-7144-9033-DCD9FF874EBD}"/>
              </a:ext>
            </a:extLst>
          </p:cNvPr>
          <p:cNvPicPr>
            <a:picLocks noChangeAspect="1"/>
          </p:cNvPicPr>
          <p:nvPr/>
        </p:nvPicPr>
        <p:blipFill>
          <a:blip r:embed="rId3"/>
          <a:stretch>
            <a:fillRect/>
          </a:stretch>
        </p:blipFill>
        <p:spPr>
          <a:xfrm>
            <a:off x="1104900" y="1752600"/>
            <a:ext cx="9982200" cy="5105400"/>
          </a:xfrm>
          <a:prstGeom prst="rect">
            <a:avLst/>
          </a:prstGeom>
        </p:spPr>
      </p:pic>
    </p:spTree>
    <p:extLst>
      <p:ext uri="{BB962C8B-B14F-4D97-AF65-F5344CB8AC3E}">
        <p14:creationId xmlns:p14="http://schemas.microsoft.com/office/powerpoint/2010/main" val="752403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A923-7CD9-6647-9E44-1892AF5EC9F1}"/>
              </a:ext>
            </a:extLst>
          </p:cNvPr>
          <p:cNvSpPr>
            <a:spLocks noGrp="1"/>
          </p:cNvSpPr>
          <p:nvPr>
            <p:ph type="title"/>
          </p:nvPr>
        </p:nvSpPr>
        <p:spPr>
          <a:xfrm>
            <a:off x="838200" y="365125"/>
            <a:ext cx="10515600" cy="1325563"/>
          </a:xfrm>
        </p:spPr>
        <p:txBody>
          <a:bodyPr/>
          <a:lstStyle/>
          <a:p>
            <a:r>
              <a:rPr lang="en-US" dirty="0"/>
              <a:t>Convolutional Neural Networks (CNN)</a:t>
            </a:r>
          </a:p>
        </p:txBody>
      </p:sp>
      <p:pic>
        <p:nvPicPr>
          <p:cNvPr id="8" name="Picture 7" descr="A close up of a map&#13;&#10;&#13;&#10;Description automatically generated">
            <a:extLst>
              <a:ext uri="{FF2B5EF4-FFF2-40B4-BE49-F238E27FC236}">
                <a16:creationId xmlns:a16="http://schemas.microsoft.com/office/drawing/2014/main" id="{CAB850C9-5897-9F42-8EAA-87D84BF3FB88}"/>
              </a:ext>
            </a:extLst>
          </p:cNvPr>
          <p:cNvPicPr>
            <a:picLocks noChangeAspect="1"/>
          </p:cNvPicPr>
          <p:nvPr/>
        </p:nvPicPr>
        <p:blipFill>
          <a:blip r:embed="rId2"/>
          <a:stretch>
            <a:fillRect/>
          </a:stretch>
        </p:blipFill>
        <p:spPr>
          <a:xfrm>
            <a:off x="0" y="1852277"/>
            <a:ext cx="12192000" cy="4166998"/>
          </a:xfrm>
          <a:prstGeom prst="rect">
            <a:avLst/>
          </a:prstGeom>
        </p:spPr>
      </p:pic>
    </p:spTree>
    <p:extLst>
      <p:ext uri="{BB962C8B-B14F-4D97-AF65-F5344CB8AC3E}">
        <p14:creationId xmlns:p14="http://schemas.microsoft.com/office/powerpoint/2010/main" val="92933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Convolution</a:t>
            </a:r>
          </a:p>
        </p:txBody>
      </p:sp>
      <p:graphicFrame>
        <p:nvGraphicFramePr>
          <p:cNvPr id="3" name="Table 2"/>
          <p:cNvGraphicFramePr>
            <a:graphicFrameLocks noGrp="1"/>
          </p:cNvGraphicFramePr>
          <p:nvPr>
            <p:extLst/>
          </p:nvPr>
        </p:nvGraphicFramePr>
        <p:xfrm>
          <a:off x="470797" y="1438366"/>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868637" y="2326296"/>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4996249" y="3050828"/>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6249" y="3050828"/>
                <a:ext cx="363881" cy="61555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364361" y="3084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64361" y="3084461"/>
                <a:ext cx="448841" cy="553998"/>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181398" y="2129290"/>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383192"/>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389714"/>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389714"/>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389714"/>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017255"/>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023777"/>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020288"/>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017255"/>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279676"/>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278497"/>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280750"/>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290721"/>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2924830"/>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2927793"/>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2924830"/>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2919601"/>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658828"/>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649418"/>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661184"/>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637346"/>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330737"/>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332482"/>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345328"/>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345328"/>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548683"/>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548683"/>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550459"/>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575360"/>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182622"/>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182622"/>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182622"/>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196207"/>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552283"/>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395178"/>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4793017"/>
            <a:ext cx="1765035" cy="461665"/>
          </a:xfrm>
          <a:prstGeom prst="rect">
            <a:avLst/>
          </a:prstGeom>
          <a:noFill/>
        </p:spPr>
        <p:txBody>
          <a:bodyPr wrap="none" rtlCol="0">
            <a:spAutoFit/>
          </a:bodyPr>
          <a:lstStyle/>
          <a:p>
            <a:r>
              <a:rPr lang="en-US" sz="2400" dirty="0"/>
              <a:t>Feature map</a:t>
            </a:r>
          </a:p>
        </p:txBody>
      </p:sp>
    </p:spTree>
    <p:extLst>
      <p:ext uri="{BB962C8B-B14F-4D97-AF65-F5344CB8AC3E}">
        <p14:creationId xmlns:p14="http://schemas.microsoft.com/office/powerpoint/2010/main" val="11764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Vertical edge detection</a:t>
            </a:r>
          </a:p>
        </p:txBody>
      </p:sp>
      <p:graphicFrame>
        <p:nvGraphicFramePr>
          <p:cNvPr id="3" name="Table 2"/>
          <p:cNvGraphicFramePr>
            <a:graphicFrameLocks noGrp="1"/>
          </p:cNvGraphicFramePr>
          <p:nvPr>
            <p:extLst/>
          </p:nvPr>
        </p:nvGraphicFramePr>
        <p:xfrm>
          <a:off x="696552" y="1113608"/>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952911" y="2099035"/>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341690" y="2807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41690" y="2807461"/>
                <a:ext cx="448841" cy="553998"/>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249288" y="1747924"/>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5122541" y="2776684"/>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122541" y="2776684"/>
                <a:ext cx="363881" cy="61555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2168897" y="5551693"/>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0086474" y="5551690"/>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5116780" y="5551690"/>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0387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Deep Learning Example </a:t>
            </a:r>
            <a:r>
              <a:rPr lang="mr-IN"/>
              <a:t>–</a:t>
            </a:r>
            <a:r>
              <a:rPr lang="en-US"/>
              <a:t> Computer Vision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7" y="2207524"/>
            <a:ext cx="5247860" cy="428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958" y="2156791"/>
            <a:ext cx="6503754" cy="4358497"/>
          </a:xfrm>
          <a:prstGeom prst="rect">
            <a:avLst/>
          </a:prstGeom>
        </p:spPr>
      </p:pic>
    </p:spTree>
    <p:extLst>
      <p:ext uri="{BB962C8B-B14F-4D97-AF65-F5344CB8AC3E}">
        <p14:creationId xmlns:p14="http://schemas.microsoft.com/office/powerpoint/2010/main" val="652660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Vertical/Horizontal Edge Detection</a:t>
            </a:r>
          </a:p>
        </p:txBody>
      </p:sp>
      <p:graphicFrame>
        <p:nvGraphicFramePr>
          <p:cNvPr id="8" name="Table 7"/>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486998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4869988"/>
                <a:ext cx="291165" cy="369332"/>
              </a:xfrm>
              <a:prstGeom prst="rect">
                <a:avLst/>
              </a:prstGeom>
              <a:blipFill rotWithShape="0">
                <a:blip r:embed="rId2"/>
                <a:stretch>
                  <a:fillRect l="-12500" r="-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4839211"/>
                <a:ext cx="174612" cy="430887"/>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nvPr>
        </p:nvGraphicFramePr>
        <p:xfrm>
          <a:off x="799054" y="365665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5208658" y="435040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nvPr>
        </p:nvGraphicFramePr>
        <p:xfrm>
          <a:off x="8466461" y="415849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2996040"/>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nvPr>
        </p:nvGraphicFramePr>
        <p:xfrm>
          <a:off x="7580769" y="1085654"/>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2996040"/>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7206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Learning to detect edges</a:t>
            </a:r>
          </a:p>
        </p:txBody>
      </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210872531"/>
                  </p:ext>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gridCol w="487128"/>
                    <a:gridCol w="487128"/>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220" r="-2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220" r="-1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220" r="-3750" b="-201220"/>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02469" r="-2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02469" r="-1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02469" r="-3750" b="-103704"/>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200000" r="-2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200000" r="-1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200000" r="-3750" b="-2439"/>
                          </a:stretch>
                        </a:blipFill>
                      </a:tcPr>
                    </a:tc>
                  </a:tr>
                </a:tbl>
              </a:graphicData>
            </a:graphic>
          </p:graphicFrame>
        </mc:Fallback>
      </mc:AlternateContent>
      <p:graphicFrame>
        <p:nvGraphicFramePr>
          <p:cNvPr id="33" name="Table 32"/>
          <p:cNvGraphicFramePr>
            <a:graphicFrameLocks noGrp="1"/>
          </p:cNvGraphicFramePr>
          <p:nvPr>
            <p:extLst/>
          </p:nvPr>
        </p:nvGraphicFramePr>
        <p:xfrm>
          <a:off x="9402963" y="4117987"/>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nvPr>
        </p:nvGraphicFramePr>
        <p:xfrm>
          <a:off x="741290" y="362878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nvPr>
        </p:nvGraphicFramePr>
        <p:xfrm>
          <a:off x="5404201" y="108565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nvPr>
        </p:nvGraphicFramePr>
        <p:xfrm>
          <a:off x="9018189" y="1004478"/>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4839211"/>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4839211"/>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4839211"/>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001977"/>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001977"/>
            <a:ext cx="1280222" cy="369332"/>
          </a:xfrm>
          <a:prstGeom prst="rect">
            <a:avLst/>
          </a:prstGeom>
          <a:noFill/>
        </p:spPr>
        <p:txBody>
          <a:bodyPr wrap="none" rtlCol="0">
            <a:spAutoFit/>
          </a:bodyPr>
          <a:lstStyle/>
          <a:p>
            <a:r>
              <a:rPr lang="en-US" dirty="0" err="1"/>
              <a:t>Scharr</a:t>
            </a:r>
            <a:r>
              <a:rPr lang="en-US" dirty="0"/>
              <a:t> filter</a:t>
            </a:r>
          </a:p>
        </p:txBody>
      </p:sp>
    </p:spTree>
    <p:extLst>
      <p:ext uri="{BB962C8B-B14F-4D97-AF65-F5344CB8AC3E}">
        <p14:creationId xmlns:p14="http://schemas.microsoft.com/office/powerpoint/2010/main" val="67629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err="1"/>
              <a:t>Strided</a:t>
            </a:r>
            <a:r>
              <a:rPr lang="en-US" dirty="0"/>
              <a:t> convolution</a:t>
            </a:r>
          </a:p>
        </p:txBody>
      </p:sp>
      <p:graphicFrame>
        <p:nvGraphicFramePr>
          <p:cNvPr id="8" name="Table 7"/>
          <p:cNvGraphicFramePr>
            <a:graphicFrameLocks noGrp="1"/>
          </p:cNvGraphicFramePr>
          <p:nvPr>
            <p:extLst/>
          </p:nvPr>
        </p:nvGraphicFramePr>
        <p:xfrm>
          <a:off x="5114263" y="2131693"/>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454891" y="2602049"/>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454891" y="2602049"/>
                <a:ext cx="23605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3674" y="25356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3674" y="2535674"/>
                <a:ext cx="291165" cy="369332"/>
              </a:xfrm>
              <a:prstGeom prst="rect">
                <a:avLst/>
              </a:prstGeom>
              <a:blipFill rotWithShape="0">
                <a:blip r:embed="rId3"/>
                <a:stretch>
                  <a:fillRect l="-12500" r="-10417"/>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669647" y="1211578"/>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211578"/>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211578"/>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211578"/>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131707"/>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122980"/>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131707"/>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050123"/>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040822"/>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050122"/>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nvPr>
        </p:nvGraphicFramePr>
        <p:xfrm>
          <a:off x="8778606" y="2191579"/>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212310"/>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212237"/>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212164"/>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2632825"/>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2643622"/>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2632825"/>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080112"/>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075007"/>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074071"/>
            <a:ext cx="418704" cy="369332"/>
          </a:xfrm>
          <a:prstGeom prst="rect">
            <a:avLst/>
          </a:prstGeom>
          <a:noFill/>
        </p:spPr>
        <p:txBody>
          <a:bodyPr wrap="none" rtlCol="0">
            <a:spAutoFit/>
          </a:bodyPr>
          <a:lstStyle/>
          <a:p>
            <a:r>
              <a:rPr lang="en-US" dirty="0"/>
              <a:t>74</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87D178B8-8472-8343-B3BB-6C6B61E4D1E8}"/>
                  </a:ext>
                </a:extLst>
              </p:cNvPr>
              <p:cNvSpPr/>
              <p:nvPr/>
            </p:nvSpPr>
            <p:spPr>
              <a:xfrm>
                <a:off x="1524866" y="4668433"/>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xmlns="">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4668433"/>
                <a:ext cx="1205779" cy="646331"/>
              </a:xfrm>
              <a:prstGeom prst="rect">
                <a:avLst/>
              </a:prstGeom>
              <a:blipFill>
                <a:blip r:embed="rId4"/>
                <a:stretch>
                  <a:fillRect l="-15789" t="-13725" r="-421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8ED10769-9E85-3144-955A-7E502C2CD1D9}"/>
                  </a:ext>
                </a:extLst>
              </p:cNvPr>
              <p:cNvSpPr/>
              <p:nvPr/>
            </p:nvSpPr>
            <p:spPr>
              <a:xfrm>
                <a:off x="5274195" y="3758271"/>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3758271"/>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72DAD28B-93B5-EC45-8080-1BE69AA14692}"/>
                  </a:ext>
                </a:extLst>
              </p:cNvPr>
              <p:cNvSpPr/>
              <p:nvPr/>
            </p:nvSpPr>
            <p:spPr>
              <a:xfrm>
                <a:off x="8926330" y="3716994"/>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xmlns="">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3716994"/>
                <a:ext cx="1205779" cy="646331"/>
              </a:xfrm>
              <a:prstGeom prst="rect">
                <a:avLst/>
              </a:prstGeom>
              <a:blipFill>
                <a:blip r:embed="rId6"/>
                <a:stretch>
                  <a:fillRect l="-14583" t="-13462" r="-4167" b="-30769"/>
                </a:stretch>
              </a:blipFill>
            </p:spPr>
            <p:txBody>
              <a:bodyPr/>
              <a:lstStyle/>
              <a:p>
                <a:r>
                  <a:rPr lang="en-US">
                    <a:noFill/>
                  </a:rPr>
                  <a:t> </a:t>
                </a:r>
              </a:p>
            </p:txBody>
          </p:sp>
        </mc:Fallback>
      </mc:AlternateContent>
    </p:spTree>
    <p:extLst>
      <p:ext uri="{BB962C8B-B14F-4D97-AF65-F5344CB8AC3E}">
        <p14:creationId xmlns:p14="http://schemas.microsoft.com/office/powerpoint/2010/main" val="3369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F41F6661-46E5-E649-A368-AAAC75FDE4EA}"/>
              </a:ext>
            </a:extLst>
          </p:cNvPr>
          <p:cNvSpPr>
            <a:spLocks noGrp="1"/>
          </p:cNvSpPr>
          <p:nvPr>
            <p:ph type="title"/>
          </p:nvPr>
        </p:nvSpPr>
        <p:spPr>
          <a:xfrm>
            <a:off x="838200" y="365125"/>
            <a:ext cx="10515600" cy="1325563"/>
          </a:xfrm>
        </p:spPr>
        <p:txBody>
          <a:bodyPr/>
          <a:lstStyle/>
          <a:p>
            <a:r>
              <a:rPr lang="en-US" dirty="0"/>
              <a:t>Zero Padding </a:t>
            </a:r>
          </a:p>
        </p:txBody>
      </p:sp>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922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Convolutions on RGB image</a:t>
            </a:r>
          </a:p>
        </p:txBody>
      </p:sp>
      <p:graphicFrame>
        <p:nvGraphicFramePr>
          <p:cNvPr id="16" name="Table 15"/>
          <p:cNvGraphicFramePr>
            <a:graphicFrameLocks noGrp="1"/>
          </p:cNvGraphicFramePr>
          <p:nvPr>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80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Multiple filters</a:t>
            </a:r>
          </a:p>
        </p:txBody>
      </p:sp>
      <p:graphicFrame>
        <p:nvGraphicFramePr>
          <p:cNvPr id="16" name="Table 15"/>
          <p:cNvGraphicFramePr>
            <a:graphicFrameLocks noGrp="1"/>
          </p:cNvGraphicFramePr>
          <p:nvPr>
            <p:extLst/>
          </p:nvPr>
        </p:nvGraphicFramePr>
        <p:xfrm>
          <a:off x="1238108" y="1304679"/>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980433" y="1481443"/>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725480" y="169422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02412" y="2435364"/>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02412" y="2435364"/>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436222"/>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492410"/>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nvPr>
        </p:nvGraphicFramePr>
        <p:xfrm>
          <a:off x="5721257" y="41207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nvPr>
        </p:nvGraphicFramePr>
        <p:xfrm>
          <a:off x="5512272" y="43057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nvPr>
        </p:nvGraphicFramePr>
        <p:xfrm>
          <a:off x="5336495" y="44676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49540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4520400" y="456196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520400" y="4561960"/>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nvPr>
        </p:nvGraphicFramePr>
        <p:xfrm>
          <a:off x="8312817" y="1994075"/>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nvPr>
        </p:nvGraphicFramePr>
        <p:xfrm>
          <a:off x="5721257" y="19338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nvPr>
        </p:nvGraphicFramePr>
        <p:xfrm>
          <a:off x="5512272" y="21188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nvPr>
        </p:nvGraphicFramePr>
        <p:xfrm>
          <a:off x="5336495" y="22807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4520400" y="238834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4520400" y="2388345"/>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35250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7" name="TextBox 56"/>
              <p:cNvSpPr txBox="1"/>
              <p:nvPr/>
            </p:nvSpPr>
            <p:spPr>
              <a:xfrm>
                <a:off x="7402411" y="4564460"/>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402411" y="4564460"/>
                <a:ext cx="583813" cy="584775"/>
              </a:xfrm>
              <a:prstGeom prst="rect">
                <a:avLst/>
              </a:prstGeom>
              <a:blipFill>
                <a:blip r:embed="rId5"/>
                <a:stretch>
                  <a:fillRect/>
                </a:stretch>
              </a:blipFill>
            </p:spPr>
            <p:txBody>
              <a:bodyPr/>
              <a:lstStyle/>
              <a:p>
                <a:r>
                  <a:rPr lang="en-US">
                    <a:noFill/>
                  </a:rPr>
                  <a:t> </a:t>
                </a:r>
              </a:p>
            </p:txBody>
          </p:sp>
        </mc:Fallback>
      </mc:AlternateContent>
      <p:sp>
        <p:nvSpPr>
          <p:cNvPr id="58" name="TextBox 57"/>
          <p:cNvSpPr txBox="1"/>
          <p:nvPr/>
        </p:nvSpPr>
        <p:spPr>
          <a:xfrm>
            <a:off x="8668182" y="5770452"/>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nvPr>
        </p:nvGraphicFramePr>
        <p:xfrm>
          <a:off x="8312817" y="4294126"/>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2834169"/>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3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Single Convolutional Layer</a:t>
            </a:r>
          </a:p>
        </p:txBody>
      </p:sp>
      <p:graphicFrame>
        <p:nvGraphicFramePr>
          <p:cNvPr id="16" name="Table 15"/>
          <p:cNvGraphicFramePr>
            <a:graphicFrameLocks noGrp="1"/>
          </p:cNvGraphicFramePr>
          <p:nvPr>
            <p:extLst/>
          </p:nvPr>
        </p:nvGraphicFramePr>
        <p:xfrm>
          <a:off x="705666" y="1582472"/>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447991" y="17592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nvPr>
        </p:nvGraphicFramePr>
        <p:xfrm>
          <a:off x="193038" y="197202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4714015"/>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270747"/>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nvPr>
        </p:nvGraphicFramePr>
        <p:xfrm>
          <a:off x="4598229" y="39461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nvPr>
        </p:nvGraphicFramePr>
        <p:xfrm>
          <a:off x="4389244" y="41310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nvPr>
        </p:nvGraphicFramePr>
        <p:xfrm>
          <a:off x="4213467" y="42929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32075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xmlns:a14="http://schemas.microsoft.com/office/drawing/2010/main">
        <mc:Choice Requires="a14">
          <p:sp>
            <p:nvSpPr>
              <p:cNvPr id="50" name="TextBox 49"/>
              <p:cNvSpPr txBox="1"/>
              <p:nvPr/>
            </p:nvSpPr>
            <p:spPr>
              <a:xfrm>
                <a:off x="3570995" y="4387316"/>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0995" y="4387316"/>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nvPr>
        </p:nvGraphicFramePr>
        <p:xfrm>
          <a:off x="7835170" y="1772412"/>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nvPr>
        </p:nvGraphicFramePr>
        <p:xfrm>
          <a:off x="4598229" y="17592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nvPr>
        </p:nvGraphicFramePr>
        <p:xfrm>
          <a:off x="4389244" y="19441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nvPr>
        </p:nvGraphicFramePr>
        <p:xfrm>
          <a:off x="4213467" y="21060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5" name="TextBox 54"/>
              <p:cNvSpPr txBox="1"/>
              <p:nvPr/>
            </p:nvSpPr>
            <p:spPr>
              <a:xfrm>
                <a:off x="3570995" y="2213701"/>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570995" y="2213701"/>
                <a:ext cx="476412" cy="584775"/>
              </a:xfrm>
              <a:prstGeom prst="rect">
                <a:avLst/>
              </a:prstGeom>
              <a:blipFill>
                <a:blip r:embed="rId3"/>
                <a:stretch>
                  <a:fillRect/>
                </a:stretch>
              </a:blipFill>
            </p:spPr>
            <p:txBody>
              <a:bodyPr/>
              <a:lstStyle/>
              <a:p>
                <a:r>
                  <a:rPr lang="en-US">
                    <a:noFill/>
                  </a:rPr>
                  <a:t> </a:t>
                </a:r>
              </a:p>
            </p:txBody>
          </p:sp>
        </mc:Fallback>
      </mc:AlternateContent>
      <p:sp>
        <p:nvSpPr>
          <p:cNvPr id="56" name="TextBox 55"/>
          <p:cNvSpPr txBox="1"/>
          <p:nvPr/>
        </p:nvSpPr>
        <p:spPr>
          <a:xfrm>
            <a:off x="4092363" y="3177857"/>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5548789"/>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nvPr>
        </p:nvGraphicFramePr>
        <p:xfrm>
          <a:off x="7835170" y="4072463"/>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283771"/>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3828837"/>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284425"/>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4509093"/>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3838028"/>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281382"/>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4530683"/>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2600468"/>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4816551"/>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2784995"/>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057329"/>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71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Max pooling</a:t>
            </a:r>
          </a:p>
        </p:txBody>
      </p:sp>
      <p:graphicFrame>
        <p:nvGraphicFramePr>
          <p:cNvPr id="3" name="Table 2"/>
          <p:cNvGraphicFramePr>
            <a:graphicFrameLocks noGrp="1"/>
          </p:cNvGraphicFramePr>
          <p:nvPr>
            <p:extLst/>
          </p:nvPr>
        </p:nvGraphicFramePr>
        <p:xfrm>
          <a:off x="1154888" y="1690354"/>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nvPr>
        </p:nvGraphicFramePr>
        <p:xfrm>
          <a:off x="8025908" y="2438147"/>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154888" y="1690354"/>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025908" y="2438147"/>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Tree>
    <p:extLst>
      <p:ext uri="{BB962C8B-B14F-4D97-AF65-F5344CB8AC3E}">
        <p14:creationId xmlns:p14="http://schemas.microsoft.com/office/powerpoint/2010/main" val="24080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nvPr>
        </p:nvGraphicFramePr>
        <p:xfrm>
          <a:off x="10723121" y="2123687"/>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nvPr>
        </p:nvGraphicFramePr>
        <p:xfrm>
          <a:off x="9721022" y="2059895"/>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182880" y="182880"/>
            <a:ext cx="12114196" cy="1325563"/>
          </a:xfrm>
        </p:spPr>
        <p:txBody>
          <a:bodyPr anchor="t"/>
          <a:lstStyle/>
          <a:p>
            <a:r>
              <a:rPr lang="en-US" dirty="0"/>
              <a:t>Lesson 7 – Convolutional Neural Network</a:t>
            </a:r>
          </a:p>
        </p:txBody>
      </p:sp>
      <p:cxnSp>
        <p:nvCxnSpPr>
          <p:cNvPr id="7" name="Straight Arrow Connector 6"/>
          <p:cNvCxnSpPr/>
          <p:nvPr/>
        </p:nvCxnSpPr>
        <p:spPr>
          <a:xfrm>
            <a:off x="1802785"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2398007"/>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299121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299203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299544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1236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249705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36057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flipH="1">
                <a:off x="9760628" y="3093857"/>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flipH="1">
                <a:off x="9760628" y="3093857"/>
                <a:ext cx="287676" cy="276999"/>
              </a:xfrm>
              <a:prstGeom prst="rect">
                <a:avLst/>
              </a:prstGeom>
              <a:blipFill>
                <a:blip r:embed="rId2"/>
                <a:stretch>
                  <a:fillRect b="-4545"/>
                </a:stretch>
              </a:blipFill>
            </p:spPr>
            <p:txBody>
              <a:bodyPr/>
              <a:lstStyle/>
              <a:p>
                <a:r>
                  <a:rPr lang="en-US">
                    <a:noFill/>
                  </a:rPr>
                  <a:t> </a:t>
                </a:r>
              </a:p>
            </p:txBody>
          </p:sp>
        </mc:Fallback>
      </mc:AlternateContent>
      <p:sp>
        <p:nvSpPr>
          <p:cNvPr id="29" name="Oval 28"/>
          <p:cNvSpPr/>
          <p:nvPr/>
        </p:nvSpPr>
        <p:spPr>
          <a:xfrm>
            <a:off x="10769405" y="21754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25487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3831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p:cNvSpPr txBox="1"/>
              <p:nvPr/>
            </p:nvSpPr>
            <p:spPr>
              <a:xfrm flipH="1">
                <a:off x="10762727" y="3009763"/>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10762727" y="3009763"/>
                <a:ext cx="287676" cy="276999"/>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p:cNvCxnSpPr/>
          <p:nvPr/>
        </p:nvCxnSpPr>
        <p:spPr>
          <a:xfrm>
            <a:off x="10142644" y="299127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298459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654109" y="2715585"/>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1654109" y="2715585"/>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2493236"/>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2493236"/>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406371" y="3704131"/>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xmlns="">
          <p:sp>
            <p:nvSpPr>
              <p:cNvPr id="3" name="TextBox 2"/>
              <p:cNvSpPr txBox="1">
                <a:spLocks noRot="1" noChangeAspect="1" noMove="1" noResize="1" noEditPoints="1" noAdjustHandles="1" noChangeArrowheads="1" noChangeShapeType="1" noTextEdit="1"/>
              </p:cNvSpPr>
              <p:nvPr/>
            </p:nvSpPr>
            <p:spPr>
              <a:xfrm>
                <a:off x="406371" y="3704131"/>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574255" y="3704131"/>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39" name="TextBox 38"/>
              <p:cNvSpPr txBox="1">
                <a:spLocks noRot="1" noChangeAspect="1" noMove="1" noResize="1" noEditPoints="1" noAdjustHandles="1" noChangeArrowheads="1" noChangeShapeType="1" noTextEdit="1"/>
              </p:cNvSpPr>
              <p:nvPr/>
            </p:nvSpPr>
            <p:spPr>
              <a:xfrm>
                <a:off x="2574255" y="3704131"/>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470443" y="3695380"/>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xmlns="">
          <p:sp>
            <p:nvSpPr>
              <p:cNvPr id="40" name="TextBox 39"/>
              <p:cNvSpPr txBox="1">
                <a:spLocks noRot="1" noChangeAspect="1" noMove="1" noResize="1" noEditPoints="1" noAdjustHandles="1" noChangeArrowheads="1" noChangeShapeType="1" noTextEdit="1"/>
              </p:cNvSpPr>
              <p:nvPr/>
            </p:nvSpPr>
            <p:spPr>
              <a:xfrm>
                <a:off x="4470443" y="3695380"/>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133957" y="3704131"/>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1" name="TextBox 40"/>
              <p:cNvSpPr txBox="1">
                <a:spLocks noRot="1" noChangeAspect="1" noMove="1" noResize="1" noEditPoints="1" noAdjustHandles="1" noChangeArrowheads="1" noChangeShapeType="1" noTextEdit="1"/>
              </p:cNvSpPr>
              <p:nvPr/>
            </p:nvSpPr>
            <p:spPr>
              <a:xfrm>
                <a:off x="6133957" y="3704131"/>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2493347"/>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039379" y="3704131"/>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xmlns="">
          <p:sp>
            <p:nvSpPr>
              <p:cNvPr id="43" name="TextBox 42"/>
              <p:cNvSpPr txBox="1">
                <a:spLocks noRot="1" noChangeAspect="1" noMove="1" noResize="1" noEditPoints="1" noAdjustHandles="1" noChangeArrowheads="1" noChangeShapeType="1" noTextEdit="1"/>
              </p:cNvSpPr>
              <p:nvPr/>
            </p:nvSpPr>
            <p:spPr>
              <a:xfrm>
                <a:off x="8039379" y="3704131"/>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3996815"/>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3994666"/>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46" name="TextBox 45"/>
              <p:cNvSpPr txBox="1"/>
              <p:nvPr/>
            </p:nvSpPr>
            <p:spPr>
              <a:xfrm>
                <a:off x="1784784" y="2525015"/>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xmlns="">
          <p:sp>
            <p:nvSpPr>
              <p:cNvPr id="46" name="TextBox 45"/>
              <p:cNvSpPr txBox="1">
                <a:spLocks noRot="1" noChangeAspect="1" noMove="1" noResize="1" noEditPoints="1" noAdjustHandles="1" noChangeArrowheads="1" noChangeShapeType="1" noTextEdit="1"/>
              </p:cNvSpPr>
              <p:nvPr/>
            </p:nvSpPr>
            <p:spPr>
              <a:xfrm>
                <a:off x="1784784" y="2525015"/>
                <a:ext cx="893193" cy="400110"/>
              </a:xfrm>
              <a:prstGeom prst="rect">
                <a:avLst/>
              </a:prstGeom>
              <a:blipFill>
                <a:blip r:embed="rId10"/>
                <a:stretch>
                  <a:fillRect b="-6250"/>
                </a:stretch>
              </a:blipFill>
            </p:spPr>
            <p:txBody>
              <a:bodyPr/>
              <a:lstStyle/>
              <a:p>
                <a:r>
                  <a:rPr lang="en-US">
                    <a:noFill/>
                  </a:rPr>
                  <a:t> </a:t>
                </a:r>
              </a:p>
            </p:txBody>
          </p:sp>
        </mc:Fallback>
      </mc:AlternateContent>
      <p:sp>
        <p:nvSpPr>
          <p:cNvPr id="47" name="TextBox 46"/>
          <p:cNvSpPr txBox="1"/>
          <p:nvPr/>
        </p:nvSpPr>
        <p:spPr>
          <a:xfrm>
            <a:off x="3810652" y="3030954"/>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48" name="TextBox 47"/>
              <p:cNvSpPr txBox="1"/>
              <p:nvPr/>
            </p:nvSpPr>
            <p:spPr>
              <a:xfrm>
                <a:off x="5593498" y="2555793"/>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xmlns="">
          <p:sp>
            <p:nvSpPr>
              <p:cNvPr id="48" name="TextBox 47"/>
              <p:cNvSpPr txBox="1">
                <a:spLocks noRot="1" noChangeAspect="1" noMove="1" noResize="1" noEditPoints="1" noAdjustHandles="1" noChangeArrowheads="1" noChangeShapeType="1" noTextEdit="1"/>
              </p:cNvSpPr>
              <p:nvPr/>
            </p:nvSpPr>
            <p:spPr>
              <a:xfrm>
                <a:off x="5593498" y="2555793"/>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028206"/>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3994666"/>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123687"/>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4741894"/>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4721633"/>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85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C144-9C4D-A44F-85CE-1A81D4039441}"/>
              </a:ext>
            </a:extLst>
          </p:cNvPr>
          <p:cNvSpPr>
            <a:spLocks noGrp="1"/>
          </p:cNvSpPr>
          <p:nvPr>
            <p:ph type="title"/>
          </p:nvPr>
        </p:nvSpPr>
        <p:spPr/>
        <p:txBody>
          <a:bodyPr/>
          <a:lstStyle/>
          <a:p>
            <a:r>
              <a:rPr lang="en-US" dirty="0"/>
              <a:t>Demo – Train Convolutional Neural Network</a:t>
            </a:r>
          </a:p>
        </p:txBody>
      </p:sp>
      <p:sp>
        <p:nvSpPr>
          <p:cNvPr id="3" name="Content Placeholder 2">
            <a:extLst>
              <a:ext uri="{FF2B5EF4-FFF2-40B4-BE49-F238E27FC236}">
                <a16:creationId xmlns:a16="http://schemas.microsoft.com/office/drawing/2014/main" id="{20ECC131-1814-7C4F-B175-734198F6C90A}"/>
              </a:ext>
            </a:extLst>
          </p:cNvPr>
          <p:cNvSpPr>
            <a:spLocks noGrp="1"/>
          </p:cNvSpPr>
          <p:nvPr>
            <p:ph idx="1"/>
          </p:nvPr>
        </p:nvSpPr>
        <p:spPr>
          <a:xfrm>
            <a:off x="705080" y="1825625"/>
            <a:ext cx="11486920" cy="4351338"/>
          </a:xfrm>
        </p:spPr>
        <p:txBody>
          <a:bodyPr/>
          <a:lstStyle/>
          <a:p>
            <a:r>
              <a:rPr lang="en-US" dirty="0"/>
              <a:t>Fashion MNIST Data</a:t>
            </a:r>
          </a:p>
          <a:p>
            <a:r>
              <a:rPr lang="en-US" dirty="0" err="1"/>
              <a:t>Keras</a:t>
            </a:r>
            <a:endParaRPr lang="en-US" dirty="0"/>
          </a:p>
          <a:p>
            <a:r>
              <a:rPr lang="en-US" dirty="0"/>
              <a:t>Running on Google </a:t>
            </a:r>
            <a:r>
              <a:rPr lang="en-US" dirty="0" err="1"/>
              <a:t>Colab</a:t>
            </a:r>
            <a:r>
              <a:rPr lang="en-US" dirty="0"/>
              <a:t> (GPU TPU)</a:t>
            </a:r>
          </a:p>
          <a:p>
            <a:pPr lvl="1"/>
            <a:r>
              <a:rPr lang="en-US" dirty="0">
                <a:hlinkClick r:id="rId2"/>
              </a:rPr>
              <a:t>https://colab.research.google.com</a:t>
            </a:r>
            <a:r>
              <a:rPr lang="en-US" dirty="0"/>
              <a:t> (free)</a:t>
            </a:r>
          </a:p>
          <a:p>
            <a:pPr lvl="1"/>
            <a:r>
              <a:rPr lang="en-US" dirty="0">
                <a:hlinkClick r:id="rId3"/>
              </a:rPr>
              <a:t>https://colab.research.google.com/drive/1kQWS89EnID2eqpm68dS0dhuNUW_nbp8Z</a:t>
            </a:r>
            <a:endParaRPr lang="en-US" dirty="0"/>
          </a:p>
          <a:p>
            <a:pPr marL="457200" lvl="1" indent="0">
              <a:buNone/>
            </a:pPr>
            <a:endParaRPr lang="en-US" dirty="0"/>
          </a:p>
        </p:txBody>
      </p:sp>
    </p:spTree>
    <p:extLst>
      <p:ext uri="{BB962C8B-B14F-4D97-AF65-F5344CB8AC3E}">
        <p14:creationId xmlns:p14="http://schemas.microsoft.com/office/powerpoint/2010/main" val="350556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Speech Recognition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774" y="1556036"/>
            <a:ext cx="8090452" cy="5130350"/>
          </a:xfrm>
          <a:prstGeom prst="rect">
            <a:avLst/>
          </a:prstGeom>
        </p:spPr>
      </p:pic>
    </p:spTree>
    <p:extLst>
      <p:ext uri="{BB962C8B-B14F-4D97-AF65-F5344CB8AC3E}">
        <p14:creationId xmlns:p14="http://schemas.microsoft.com/office/powerpoint/2010/main" val="1996865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EA6B-3A53-9E4E-BA66-167DF45A1C58}"/>
              </a:ext>
            </a:extLst>
          </p:cNvPr>
          <p:cNvSpPr>
            <a:spLocks noGrp="1"/>
          </p:cNvSpPr>
          <p:nvPr>
            <p:ph type="title"/>
          </p:nvPr>
        </p:nvSpPr>
        <p:spPr/>
        <p:txBody>
          <a:bodyPr/>
          <a:lstStyle/>
          <a:p>
            <a:r>
              <a:rPr lang="en-US" dirty="0"/>
              <a:t>Demo – Load libraries</a:t>
            </a:r>
          </a:p>
        </p:txBody>
      </p:sp>
      <p:pic>
        <p:nvPicPr>
          <p:cNvPr id="11" name="Picture 10" descr="A screenshot of a cell phone&#13;&#10;&#13;&#10;Description automatically generated">
            <a:extLst>
              <a:ext uri="{FF2B5EF4-FFF2-40B4-BE49-F238E27FC236}">
                <a16:creationId xmlns:a16="http://schemas.microsoft.com/office/drawing/2014/main" id="{D1EF5241-64F4-FA48-B492-5E50FFE9CEAF}"/>
              </a:ext>
            </a:extLst>
          </p:cNvPr>
          <p:cNvPicPr>
            <a:picLocks noChangeAspect="1"/>
          </p:cNvPicPr>
          <p:nvPr/>
        </p:nvPicPr>
        <p:blipFill>
          <a:blip r:embed="rId2"/>
          <a:stretch>
            <a:fillRect/>
          </a:stretch>
        </p:blipFill>
        <p:spPr>
          <a:xfrm>
            <a:off x="889000" y="2273300"/>
            <a:ext cx="10414000" cy="2311400"/>
          </a:xfrm>
          <a:prstGeom prst="rect">
            <a:avLst/>
          </a:prstGeom>
        </p:spPr>
      </p:pic>
    </p:spTree>
    <p:extLst>
      <p:ext uri="{BB962C8B-B14F-4D97-AF65-F5344CB8AC3E}">
        <p14:creationId xmlns:p14="http://schemas.microsoft.com/office/powerpoint/2010/main" val="112108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99A-C1D5-C549-9C86-203E07F2FA0C}"/>
              </a:ext>
            </a:extLst>
          </p:cNvPr>
          <p:cNvSpPr>
            <a:spLocks noGrp="1"/>
          </p:cNvSpPr>
          <p:nvPr>
            <p:ph type="title"/>
          </p:nvPr>
        </p:nvSpPr>
        <p:spPr/>
        <p:txBody>
          <a:bodyPr/>
          <a:lstStyle/>
          <a:p>
            <a:r>
              <a:rPr lang="en-US" dirty="0"/>
              <a:t>Demo – Load data</a:t>
            </a:r>
          </a:p>
        </p:txBody>
      </p:sp>
      <p:pic>
        <p:nvPicPr>
          <p:cNvPr id="5" name="Picture 4" descr="A screenshot of a cell phone&#13;&#10;&#13;&#10;Description automatically generated">
            <a:extLst>
              <a:ext uri="{FF2B5EF4-FFF2-40B4-BE49-F238E27FC236}">
                <a16:creationId xmlns:a16="http://schemas.microsoft.com/office/drawing/2014/main" id="{183114D7-40A1-8347-9948-173BE514AA39}"/>
              </a:ext>
            </a:extLst>
          </p:cNvPr>
          <p:cNvPicPr>
            <a:picLocks noChangeAspect="1"/>
          </p:cNvPicPr>
          <p:nvPr/>
        </p:nvPicPr>
        <p:blipFill>
          <a:blip r:embed="rId2"/>
          <a:stretch>
            <a:fillRect/>
          </a:stretch>
        </p:blipFill>
        <p:spPr>
          <a:xfrm>
            <a:off x="908050" y="1761579"/>
            <a:ext cx="10375900" cy="1968500"/>
          </a:xfrm>
          <a:prstGeom prst="rect">
            <a:avLst/>
          </a:prstGeom>
        </p:spPr>
      </p:pic>
      <p:pic>
        <p:nvPicPr>
          <p:cNvPr id="6" name="Picture 5" descr="A group of items on a tabletop&#13;&#10;&#13;&#10;Description automatically generated">
            <a:extLst>
              <a:ext uri="{FF2B5EF4-FFF2-40B4-BE49-F238E27FC236}">
                <a16:creationId xmlns:a16="http://schemas.microsoft.com/office/drawing/2014/main" id="{C99AD2B4-546E-9C49-86FB-A4C01D748FF9}"/>
              </a:ext>
            </a:extLst>
          </p:cNvPr>
          <p:cNvPicPr>
            <a:picLocks noChangeAspect="1"/>
          </p:cNvPicPr>
          <p:nvPr/>
        </p:nvPicPr>
        <p:blipFill>
          <a:blip r:embed="rId3"/>
          <a:stretch>
            <a:fillRect/>
          </a:stretch>
        </p:blipFill>
        <p:spPr>
          <a:xfrm>
            <a:off x="2928006" y="3800970"/>
            <a:ext cx="4927600" cy="2959100"/>
          </a:xfrm>
          <a:prstGeom prst="rect">
            <a:avLst/>
          </a:prstGeom>
        </p:spPr>
      </p:pic>
    </p:spTree>
    <p:extLst>
      <p:ext uri="{BB962C8B-B14F-4D97-AF65-F5344CB8AC3E}">
        <p14:creationId xmlns:p14="http://schemas.microsoft.com/office/powerpoint/2010/main" val="547833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B5AB-35D9-A64E-BBB1-6B55ABF4ED0D}"/>
              </a:ext>
            </a:extLst>
          </p:cNvPr>
          <p:cNvSpPr>
            <a:spLocks noGrp="1"/>
          </p:cNvSpPr>
          <p:nvPr>
            <p:ph type="title"/>
          </p:nvPr>
        </p:nvSpPr>
        <p:spPr/>
        <p:txBody>
          <a:bodyPr/>
          <a:lstStyle/>
          <a:p>
            <a:r>
              <a:rPr lang="en-US" dirty="0"/>
              <a:t>Demo – Construct the CNN</a:t>
            </a:r>
          </a:p>
        </p:txBody>
      </p:sp>
      <p:pic>
        <p:nvPicPr>
          <p:cNvPr id="5" name="Picture 4" descr="A screenshot of a cell phone&#13;&#10;&#13;&#10;Description automatically generated">
            <a:extLst>
              <a:ext uri="{FF2B5EF4-FFF2-40B4-BE49-F238E27FC236}">
                <a16:creationId xmlns:a16="http://schemas.microsoft.com/office/drawing/2014/main" id="{8689FB7B-F29A-B941-8E72-BB0CC0E553FD}"/>
              </a:ext>
            </a:extLst>
          </p:cNvPr>
          <p:cNvPicPr>
            <a:picLocks noChangeAspect="1"/>
          </p:cNvPicPr>
          <p:nvPr/>
        </p:nvPicPr>
        <p:blipFill>
          <a:blip r:embed="rId2"/>
          <a:stretch>
            <a:fillRect/>
          </a:stretch>
        </p:blipFill>
        <p:spPr>
          <a:xfrm>
            <a:off x="1162050" y="1575076"/>
            <a:ext cx="9867900" cy="2921000"/>
          </a:xfrm>
          <a:prstGeom prst="rect">
            <a:avLst/>
          </a:prstGeom>
        </p:spPr>
      </p:pic>
      <p:pic>
        <p:nvPicPr>
          <p:cNvPr id="6" name="Picture 5" descr="A close up of a map&#13;&#10;&#13;&#10;Description automatically generated">
            <a:extLst>
              <a:ext uri="{FF2B5EF4-FFF2-40B4-BE49-F238E27FC236}">
                <a16:creationId xmlns:a16="http://schemas.microsoft.com/office/drawing/2014/main" id="{2914CFE0-4F40-CE45-9FC2-D21C7A7EC156}"/>
              </a:ext>
            </a:extLst>
          </p:cNvPr>
          <p:cNvPicPr>
            <a:picLocks noChangeAspect="1"/>
          </p:cNvPicPr>
          <p:nvPr/>
        </p:nvPicPr>
        <p:blipFill>
          <a:blip r:embed="rId3"/>
          <a:stretch>
            <a:fillRect/>
          </a:stretch>
        </p:blipFill>
        <p:spPr>
          <a:xfrm>
            <a:off x="2669628" y="4795173"/>
            <a:ext cx="5780690" cy="1975732"/>
          </a:xfrm>
          <a:prstGeom prst="rect">
            <a:avLst/>
          </a:prstGeom>
        </p:spPr>
      </p:pic>
    </p:spTree>
    <p:extLst>
      <p:ext uri="{BB962C8B-B14F-4D97-AF65-F5344CB8AC3E}">
        <p14:creationId xmlns:p14="http://schemas.microsoft.com/office/powerpoint/2010/main" val="3704266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5807-49B7-C748-8742-63B03386DE0F}"/>
              </a:ext>
            </a:extLst>
          </p:cNvPr>
          <p:cNvSpPr>
            <a:spLocks noGrp="1"/>
          </p:cNvSpPr>
          <p:nvPr>
            <p:ph type="title"/>
          </p:nvPr>
        </p:nvSpPr>
        <p:spPr/>
        <p:txBody>
          <a:bodyPr/>
          <a:lstStyle/>
          <a:p>
            <a:r>
              <a:rPr lang="en-US" dirty="0"/>
              <a:t>Demo – Setup the TPU instance</a:t>
            </a:r>
          </a:p>
        </p:txBody>
      </p:sp>
      <p:pic>
        <p:nvPicPr>
          <p:cNvPr id="49" name="Picture 48" descr="A picture containing screenshot&#13;&#10;&#13;&#10;Description automatically generated">
            <a:extLst>
              <a:ext uri="{FF2B5EF4-FFF2-40B4-BE49-F238E27FC236}">
                <a16:creationId xmlns:a16="http://schemas.microsoft.com/office/drawing/2014/main" id="{17449B04-D29A-C845-9298-E5B59A2248C8}"/>
              </a:ext>
            </a:extLst>
          </p:cNvPr>
          <p:cNvPicPr>
            <a:picLocks noChangeAspect="1"/>
          </p:cNvPicPr>
          <p:nvPr/>
        </p:nvPicPr>
        <p:blipFill>
          <a:blip r:embed="rId2"/>
          <a:stretch>
            <a:fillRect/>
          </a:stretch>
        </p:blipFill>
        <p:spPr>
          <a:xfrm>
            <a:off x="1092200" y="2389792"/>
            <a:ext cx="10007600" cy="1447800"/>
          </a:xfrm>
          <a:prstGeom prst="rect">
            <a:avLst/>
          </a:prstGeom>
        </p:spPr>
      </p:pic>
      <p:pic>
        <p:nvPicPr>
          <p:cNvPr id="50" name="Picture 49">
            <a:extLst>
              <a:ext uri="{FF2B5EF4-FFF2-40B4-BE49-F238E27FC236}">
                <a16:creationId xmlns:a16="http://schemas.microsoft.com/office/drawing/2014/main" id="{DC4BE46F-9CBE-0943-A9C3-DCC060AC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687" y="4417768"/>
            <a:ext cx="3532626" cy="1771374"/>
          </a:xfrm>
          <a:prstGeom prst="rect">
            <a:avLst/>
          </a:prstGeom>
        </p:spPr>
      </p:pic>
    </p:spTree>
    <p:extLst>
      <p:ext uri="{BB962C8B-B14F-4D97-AF65-F5344CB8AC3E}">
        <p14:creationId xmlns:p14="http://schemas.microsoft.com/office/powerpoint/2010/main" val="349581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8F0E-167F-F546-A916-24AAF51A5291}"/>
              </a:ext>
            </a:extLst>
          </p:cNvPr>
          <p:cNvSpPr>
            <a:spLocks noGrp="1"/>
          </p:cNvSpPr>
          <p:nvPr>
            <p:ph type="title"/>
          </p:nvPr>
        </p:nvSpPr>
        <p:spPr/>
        <p:txBody>
          <a:bodyPr/>
          <a:lstStyle/>
          <a:p>
            <a:r>
              <a:rPr lang="en-US" dirty="0"/>
              <a:t>Demo – Train</a:t>
            </a:r>
          </a:p>
        </p:txBody>
      </p:sp>
      <p:pic>
        <p:nvPicPr>
          <p:cNvPr id="6" name="Picture 5" descr="A screenshot of a social media post&#13;&#10;&#13;&#10;Description automatically generated">
            <a:extLst>
              <a:ext uri="{FF2B5EF4-FFF2-40B4-BE49-F238E27FC236}">
                <a16:creationId xmlns:a16="http://schemas.microsoft.com/office/drawing/2014/main" id="{998F8EA1-2DB3-6B4A-9857-213C127EDCDB}"/>
              </a:ext>
            </a:extLst>
          </p:cNvPr>
          <p:cNvPicPr>
            <a:picLocks noChangeAspect="1"/>
          </p:cNvPicPr>
          <p:nvPr/>
        </p:nvPicPr>
        <p:blipFill>
          <a:blip r:embed="rId2"/>
          <a:stretch>
            <a:fillRect/>
          </a:stretch>
        </p:blipFill>
        <p:spPr>
          <a:xfrm>
            <a:off x="920750" y="1816100"/>
            <a:ext cx="10350500" cy="3225800"/>
          </a:xfrm>
          <a:prstGeom prst="rect">
            <a:avLst/>
          </a:prstGeom>
        </p:spPr>
      </p:pic>
    </p:spTree>
    <p:extLst>
      <p:ext uri="{BB962C8B-B14F-4D97-AF65-F5344CB8AC3E}">
        <p14:creationId xmlns:p14="http://schemas.microsoft.com/office/powerpoint/2010/main" val="823209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BF1-11EB-D845-9305-ABB8971A21BB}"/>
              </a:ext>
            </a:extLst>
          </p:cNvPr>
          <p:cNvSpPr>
            <a:spLocks noGrp="1"/>
          </p:cNvSpPr>
          <p:nvPr>
            <p:ph type="title"/>
          </p:nvPr>
        </p:nvSpPr>
        <p:spPr/>
        <p:txBody>
          <a:bodyPr/>
          <a:lstStyle/>
          <a:p>
            <a:r>
              <a:rPr lang="en-US" dirty="0"/>
              <a:t>Demo – Evaluate</a:t>
            </a:r>
          </a:p>
        </p:txBody>
      </p:sp>
      <p:pic>
        <p:nvPicPr>
          <p:cNvPr id="5" name="Picture 4" descr="A screenshot of a cell phone&#13;&#10;&#13;&#10;Description automatically generated">
            <a:extLst>
              <a:ext uri="{FF2B5EF4-FFF2-40B4-BE49-F238E27FC236}">
                <a16:creationId xmlns:a16="http://schemas.microsoft.com/office/drawing/2014/main" id="{A7500D53-6C24-9443-A883-9647D3258CC4}"/>
              </a:ext>
            </a:extLst>
          </p:cNvPr>
          <p:cNvPicPr>
            <a:picLocks noChangeAspect="1"/>
          </p:cNvPicPr>
          <p:nvPr/>
        </p:nvPicPr>
        <p:blipFill>
          <a:blip r:embed="rId2"/>
          <a:stretch>
            <a:fillRect/>
          </a:stretch>
        </p:blipFill>
        <p:spPr>
          <a:xfrm>
            <a:off x="1352550" y="2895600"/>
            <a:ext cx="9486900" cy="1066800"/>
          </a:xfrm>
          <a:prstGeom prst="rect">
            <a:avLst/>
          </a:prstGeom>
        </p:spPr>
      </p:pic>
    </p:spTree>
    <p:extLst>
      <p:ext uri="{BB962C8B-B14F-4D97-AF65-F5344CB8AC3E}">
        <p14:creationId xmlns:p14="http://schemas.microsoft.com/office/powerpoint/2010/main" val="33955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AA58-5A51-8341-9CBB-839EC0AE944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B827222-8805-7944-87B2-B2A5D12533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2977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NLP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98" y="2045006"/>
            <a:ext cx="7532204" cy="4240351"/>
          </a:xfrm>
          <a:prstGeom prst="rect">
            <a:avLst/>
          </a:prstGeom>
        </p:spPr>
      </p:pic>
    </p:spTree>
    <p:extLst>
      <p:ext uri="{BB962C8B-B14F-4D97-AF65-F5344CB8AC3E}">
        <p14:creationId xmlns:p14="http://schemas.microsoft.com/office/powerpoint/2010/main" val="377641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Deep Learning Example </a:t>
            </a:r>
            <a:r>
              <a:rPr lang="mr-IN" dirty="0"/>
              <a:t>–</a:t>
            </a:r>
            <a:r>
              <a:rPr lang="en-US" dirty="0"/>
              <a:t> Machine Translation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8" y="1690688"/>
            <a:ext cx="7476435" cy="4878374"/>
          </a:xfrm>
          <a:prstGeom prst="rect">
            <a:avLst/>
          </a:prstGeom>
        </p:spPr>
      </p:pic>
    </p:spTree>
    <p:extLst>
      <p:ext uri="{BB962C8B-B14F-4D97-AF65-F5344CB8AC3E}">
        <p14:creationId xmlns:p14="http://schemas.microsoft.com/office/powerpoint/2010/main" val="137823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 </a:t>
            </a:r>
            <a:r>
              <a:rPr lang="mr-IN" dirty="0"/>
              <a:t>–</a:t>
            </a:r>
            <a:r>
              <a:rPr lang="en-US" dirty="0"/>
              <a:t> Game Play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474" y="2025926"/>
            <a:ext cx="8319052" cy="4159526"/>
          </a:xfrm>
          <a:prstGeom prst="rect">
            <a:avLst/>
          </a:prstGeom>
        </p:spPr>
      </p:pic>
    </p:spTree>
    <p:extLst>
      <p:ext uri="{BB962C8B-B14F-4D97-AF65-F5344CB8AC3E}">
        <p14:creationId xmlns:p14="http://schemas.microsoft.com/office/powerpoint/2010/main" val="28424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Learning Example </a:t>
            </a:r>
            <a:r>
              <a:rPr lang="mr-IN"/>
              <a:t>–</a:t>
            </a:r>
            <a:r>
              <a:rPr lang="en-US"/>
              <a:t> Self-driving </a:t>
            </a:r>
            <a:r>
              <a:rPr lang="en-US" dirty="0"/>
              <a:t>cars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83522"/>
            <a:ext cx="10058400" cy="4945380"/>
          </a:xfrm>
          <a:prstGeom prst="rect">
            <a:avLst/>
          </a:prstGeom>
        </p:spPr>
      </p:pic>
    </p:spTree>
    <p:extLst>
      <p:ext uri="{BB962C8B-B14F-4D97-AF65-F5344CB8AC3E}">
        <p14:creationId xmlns:p14="http://schemas.microsoft.com/office/powerpoint/2010/main" val="47350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Now </a:t>
            </a:r>
            <a:r>
              <a:rPr lang="mr-IN" dirty="0"/>
              <a:t>–</a:t>
            </a:r>
            <a:r>
              <a:rPr lang="en-US" dirty="0"/>
              <a:t> Big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85674"/>
            <a:ext cx="10058400" cy="3776620"/>
          </a:xfrm>
          <a:prstGeom prst="rect">
            <a:avLst/>
          </a:prstGeom>
        </p:spPr>
      </p:pic>
    </p:spTree>
    <p:extLst>
      <p:ext uri="{BB962C8B-B14F-4D97-AF65-F5344CB8AC3E}">
        <p14:creationId xmlns:p14="http://schemas.microsoft.com/office/powerpoint/2010/main" val="843126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{C5CE3015-B431-8E45-91A3-779D74A3965C}tf10001120</Template>
  <TotalTime>1555</TotalTime>
  <Words>2516</Words>
  <Application>Microsoft Macintosh PowerPoint</Application>
  <PresentationFormat>Widescreen</PresentationFormat>
  <Paragraphs>1055</Paragraphs>
  <Slides>46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Century Schoolbook</vt:lpstr>
      <vt:lpstr>Mangal</vt:lpstr>
      <vt:lpstr>Office Theme</vt:lpstr>
      <vt:lpstr>Deep Learning Tutorial</vt:lpstr>
      <vt:lpstr>Outline</vt:lpstr>
      <vt:lpstr>Deep Learning Example – Computer Vision</vt:lpstr>
      <vt:lpstr>Deep Learning Example – Speech Recognition </vt:lpstr>
      <vt:lpstr>Deep Learning Example – NLP</vt:lpstr>
      <vt:lpstr>Deep Learning Example – Machine Translation</vt:lpstr>
      <vt:lpstr>Deep Learning Example – Game Play</vt:lpstr>
      <vt:lpstr>Deep Learning Example – Self-driving cars</vt:lpstr>
      <vt:lpstr>Why Deep Learning Now – Big Data</vt:lpstr>
      <vt:lpstr>Why Deep Learning Now - Hardware</vt:lpstr>
      <vt:lpstr>Why Deep Learning Now - Software</vt:lpstr>
      <vt:lpstr>AI vs. ML vs. DL</vt:lpstr>
      <vt:lpstr>Linear Regression</vt:lpstr>
      <vt:lpstr>Deep Learning – Early Inspiration</vt:lpstr>
      <vt:lpstr>Training a Artificial Neuron</vt:lpstr>
      <vt:lpstr>Deep Learning – Fully Connected Network</vt:lpstr>
      <vt:lpstr>Neural Network Example - MNIST</vt:lpstr>
      <vt:lpstr>MNIST Data</vt:lpstr>
      <vt:lpstr>Flatten Data and feed into network</vt:lpstr>
      <vt:lpstr>Training a Neural Network</vt:lpstr>
      <vt:lpstr>Intro to Keras</vt:lpstr>
      <vt:lpstr>Demo – Train Neural Network</vt:lpstr>
      <vt:lpstr>Demo - Load libraries and data</vt:lpstr>
      <vt:lpstr>Demo – Normalize data</vt:lpstr>
      <vt:lpstr>Demo - Construct the Neural Network</vt:lpstr>
      <vt:lpstr>Demo - Train and Test the Neural Network</vt:lpstr>
      <vt:lpstr>Convolutional Neural Networks (CNN)</vt:lpstr>
      <vt:lpstr>Convolution</vt:lpstr>
      <vt:lpstr>Vertical edge detection</vt:lpstr>
      <vt:lpstr>Vertical/Horizontal Edge Detection</vt:lpstr>
      <vt:lpstr>Learning to detect edges</vt:lpstr>
      <vt:lpstr>Strided convolution</vt:lpstr>
      <vt:lpstr>Zero Padding </vt:lpstr>
      <vt:lpstr>Convolutions on RGB image</vt:lpstr>
      <vt:lpstr>Multiple filters</vt:lpstr>
      <vt:lpstr>Single Convolutional Layer</vt:lpstr>
      <vt:lpstr>Max pooling</vt:lpstr>
      <vt:lpstr>Lesson 7 – Convolutional Neural Network</vt:lpstr>
      <vt:lpstr>Demo – Train Convolutional Neural Network</vt:lpstr>
      <vt:lpstr>Demo – Load libraries</vt:lpstr>
      <vt:lpstr>Demo – Load data</vt:lpstr>
      <vt:lpstr>Demo – Construct the CNN</vt:lpstr>
      <vt:lpstr>Demo – Setup the TPU instance</vt:lpstr>
      <vt:lpstr>Demo – Train</vt:lpstr>
      <vt:lpstr>Demo – Evaluate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44</cp:revision>
  <dcterms:created xsi:type="dcterms:W3CDTF">2018-11-11T05:12:22Z</dcterms:created>
  <dcterms:modified xsi:type="dcterms:W3CDTF">2018-11-12T07:24:19Z</dcterms:modified>
</cp:coreProperties>
</file>